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sldIdLst>
    <p:sldId id="256" r:id="rId2"/>
    <p:sldId id="257" r:id="rId3"/>
    <p:sldId id="258" r:id="rId4"/>
    <p:sldId id="259" r:id="rId5"/>
    <p:sldId id="260" r:id="rId6"/>
    <p:sldId id="261" r:id="rId7"/>
  </p:sldIdLst>
  <p:sldSz cx="12192000" cy="6858000"/>
  <p:notesSz cx="6858000" cy="9144000"/>
  <p:defaultText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C7A07-96C3-42AF-943D-953C86C3DAAD}"/>
              </a:ext>
            </a:extLst>
          </p:cNvPr>
          <p:cNvSpPr>
            <a:spLocks noGrp="1"/>
          </p:cNvSpPr>
          <p:nvPr>
            <p:ph type="ctrTitle"/>
          </p:nvPr>
        </p:nvSpPr>
        <p:spPr>
          <a:xfrm>
            <a:off x="1524000" y="1463557"/>
            <a:ext cx="9144000" cy="2387600"/>
          </a:xfrm>
        </p:spPr>
        <p:txBody>
          <a:bodyPr anchor="b">
            <a:normAutofit/>
          </a:bodyPr>
          <a:lstStyle>
            <a:lvl1pPr algn="ctr">
              <a:lnSpc>
                <a:spcPct val="90000"/>
              </a:lnSpc>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CEE38DF-F503-4E79-B1B0-16489708A1B5}"/>
              </a:ext>
            </a:extLst>
          </p:cNvPr>
          <p:cNvSpPr>
            <a:spLocks noGrp="1"/>
          </p:cNvSpPr>
          <p:nvPr>
            <p:ph type="subTitle" idx="1"/>
          </p:nvPr>
        </p:nvSpPr>
        <p:spPr>
          <a:xfrm>
            <a:off x="1524000" y="3943232"/>
            <a:ext cx="9144000" cy="1655762"/>
          </a:xfrm>
        </p:spPr>
        <p:txBody>
          <a:bodyPr>
            <a:normAutofit/>
          </a:bodyPr>
          <a:lstStyle>
            <a:lvl1pPr marL="0" indent="0" algn="ctr">
              <a:lnSpc>
                <a:spcPts val="3200"/>
              </a:lnSpc>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C1D965B-87A4-4F43-BE02-800BCCDF42EF}"/>
              </a:ext>
            </a:extLst>
          </p:cNvPr>
          <p:cNvSpPr>
            <a:spLocks noGrp="1"/>
          </p:cNvSpPr>
          <p:nvPr>
            <p:ph type="dt" sz="half" idx="10"/>
          </p:nvPr>
        </p:nvSpPr>
        <p:spPr>
          <a:xfrm>
            <a:off x="420624" y="6217920"/>
            <a:ext cx="2743200" cy="640080"/>
          </a:xfrm>
        </p:spPr>
        <p:txBody>
          <a:bodyPr anchor="ctr" anchorCtr="0"/>
          <a:lstStyle/>
          <a:p>
            <a:fld id="{403CB87E-4591-47A1-9046-CF63F17215EF}" type="datetime2">
              <a:rPr lang="en-US" smtClean="0"/>
              <a:t>Thursday, May 5, 2022</a:t>
            </a:fld>
            <a:endParaRPr lang="en-US" dirty="0"/>
          </a:p>
        </p:txBody>
      </p:sp>
      <p:sp>
        <p:nvSpPr>
          <p:cNvPr id="5" name="Footer Placeholder 4">
            <a:extLst>
              <a:ext uri="{FF2B5EF4-FFF2-40B4-BE49-F238E27FC236}">
                <a16:creationId xmlns:a16="http://schemas.microsoft.com/office/drawing/2014/main" id="{389ED35B-CBF1-40D9-BAA7-CF9E1E22B8FC}"/>
              </a:ext>
            </a:extLst>
          </p:cNvPr>
          <p:cNvSpPr>
            <a:spLocks noGrp="1"/>
          </p:cNvSpPr>
          <p:nvPr>
            <p:ph type="ftr" sz="quarter" idx="11"/>
          </p:nvPr>
        </p:nvSpPr>
        <p:spPr>
          <a:xfrm>
            <a:off x="3767328" y="6217920"/>
            <a:ext cx="7196328" cy="640080"/>
          </a:xfrm>
        </p:spPr>
        <p:txBody>
          <a:bodyPr anchor="ctr" anchorCtr="0"/>
          <a:lstStyle/>
          <a:p>
            <a:r>
              <a:rPr lang="en-US" dirty="0"/>
              <a:t>Sample Footer Text</a:t>
            </a:r>
          </a:p>
        </p:txBody>
      </p:sp>
      <p:sp>
        <p:nvSpPr>
          <p:cNvPr id="6" name="Slide Number Placeholder 5">
            <a:extLst>
              <a:ext uri="{FF2B5EF4-FFF2-40B4-BE49-F238E27FC236}">
                <a16:creationId xmlns:a16="http://schemas.microsoft.com/office/drawing/2014/main" id="{3D26653A-450D-4BDE-8718-99F2D9314259}"/>
              </a:ext>
            </a:extLst>
          </p:cNvPr>
          <p:cNvSpPr>
            <a:spLocks noGrp="1"/>
          </p:cNvSpPr>
          <p:nvPr>
            <p:ph type="sldNum" sz="quarter" idx="12"/>
          </p:nvPr>
        </p:nvSpPr>
        <p:spPr>
          <a:xfrm>
            <a:off x="11503152" y="0"/>
            <a:ext cx="685800" cy="685800"/>
          </a:xfrm>
        </p:spPr>
        <p:txBody>
          <a:bodyPr/>
          <a:lstStyle>
            <a:lvl1pPr algn="ctr">
              <a:defRPr/>
            </a:lvl1pPr>
          </a:lstStyle>
          <a:p>
            <a:fld id="{3A4F6043-7A67-491B-98BC-F933DED7226D}" type="slidenum">
              <a:rPr lang="en-US" smtClean="0"/>
              <a:t>‹Nº›</a:t>
            </a:fld>
            <a:endParaRPr lang="en-US"/>
          </a:p>
        </p:txBody>
      </p:sp>
    </p:spTree>
    <p:extLst>
      <p:ext uri="{BB962C8B-B14F-4D97-AF65-F5344CB8AC3E}">
        <p14:creationId xmlns:p14="http://schemas.microsoft.com/office/powerpoint/2010/main" val="971231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930A-6467-4C46-BA13-A0F5EC12FF67}"/>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841977A-7872-4BE8-8C5C-D2099BEDBB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CB8191-8A0C-4077-9A2D-0255BF81A9D0}"/>
              </a:ext>
            </a:extLst>
          </p:cNvPr>
          <p:cNvSpPr>
            <a:spLocks noGrp="1"/>
          </p:cNvSpPr>
          <p:nvPr>
            <p:ph type="dt" sz="half" idx="10"/>
          </p:nvPr>
        </p:nvSpPr>
        <p:spPr/>
        <p:txBody>
          <a:bodyPr/>
          <a:lstStyle/>
          <a:p>
            <a:fld id="{2FA17F0E-8070-4DFE-A821-9A699EDBAD7E}" type="datetime2">
              <a:rPr lang="en-US" smtClean="0"/>
              <a:t>Thursday, May 5, 2022</a:t>
            </a:fld>
            <a:endParaRPr lang="en-US"/>
          </a:p>
        </p:txBody>
      </p:sp>
      <p:sp>
        <p:nvSpPr>
          <p:cNvPr id="5" name="Footer Placeholder 4">
            <a:extLst>
              <a:ext uri="{FF2B5EF4-FFF2-40B4-BE49-F238E27FC236}">
                <a16:creationId xmlns:a16="http://schemas.microsoft.com/office/drawing/2014/main" id="{BF441B40-57AC-45F3-9AAC-DC2BEBB12184}"/>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B6D65F4-29FA-451A-878F-768E426A7EDA}"/>
              </a:ext>
            </a:extLst>
          </p:cNvPr>
          <p:cNvSpPr>
            <a:spLocks noGrp="1"/>
          </p:cNvSpPr>
          <p:nvPr>
            <p:ph type="sldNum" sz="quarter" idx="12"/>
          </p:nvPr>
        </p:nvSpPr>
        <p:spPr/>
        <p:txBody>
          <a:bodyPr/>
          <a:lstStyle/>
          <a:p>
            <a:fld id="{3A4F6043-7A67-491B-98BC-F933DED7226D}" type="slidenum">
              <a:rPr lang="en-US" smtClean="0"/>
              <a:pPr/>
              <a:t>‹Nº›</a:t>
            </a:fld>
            <a:endParaRPr lang="en-US"/>
          </a:p>
        </p:txBody>
      </p:sp>
    </p:spTree>
    <p:extLst>
      <p:ext uri="{BB962C8B-B14F-4D97-AF65-F5344CB8AC3E}">
        <p14:creationId xmlns:p14="http://schemas.microsoft.com/office/powerpoint/2010/main" val="2162869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6A9FC-D582-4FC8-B641-9F77B4DD15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3A1683-12F6-4BA6-AD1A-F98C609514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1141D6-1E1A-4A54-A9B4-57F86865FC03}"/>
              </a:ext>
            </a:extLst>
          </p:cNvPr>
          <p:cNvSpPr>
            <a:spLocks noGrp="1"/>
          </p:cNvSpPr>
          <p:nvPr>
            <p:ph type="dt" sz="half" idx="10"/>
          </p:nvPr>
        </p:nvSpPr>
        <p:spPr/>
        <p:txBody>
          <a:bodyPr/>
          <a:lstStyle/>
          <a:p>
            <a:fld id="{D88D34AE-C7BF-46E5-A968-01C6641F6476}" type="datetime2">
              <a:rPr lang="en-US" smtClean="0"/>
              <a:t>Thursday, May 5, 2022</a:t>
            </a:fld>
            <a:endParaRPr lang="en-US"/>
          </a:p>
        </p:txBody>
      </p:sp>
      <p:sp>
        <p:nvSpPr>
          <p:cNvPr id="5" name="Footer Placeholder 4">
            <a:extLst>
              <a:ext uri="{FF2B5EF4-FFF2-40B4-BE49-F238E27FC236}">
                <a16:creationId xmlns:a16="http://schemas.microsoft.com/office/drawing/2014/main" id="{E57541D6-4702-4421-AEB2-D6CA3AADBA4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C3C9F43-CD60-4C38-94C9-0E6D3B7224FD}"/>
              </a:ext>
            </a:extLst>
          </p:cNvPr>
          <p:cNvSpPr>
            <a:spLocks noGrp="1"/>
          </p:cNvSpPr>
          <p:nvPr>
            <p:ph type="sldNum" sz="quarter" idx="12"/>
          </p:nvPr>
        </p:nvSpPr>
        <p:spPr/>
        <p:txBody>
          <a:bodyPr/>
          <a:lstStyle/>
          <a:p>
            <a:fld id="{3A4F6043-7A67-491B-98BC-F933DED7226D}" type="slidenum">
              <a:rPr lang="en-US" smtClean="0"/>
              <a:pPr/>
              <a:t>‹Nº›</a:t>
            </a:fld>
            <a:endParaRPr lang="en-US"/>
          </a:p>
        </p:txBody>
      </p:sp>
    </p:spTree>
    <p:extLst>
      <p:ext uri="{BB962C8B-B14F-4D97-AF65-F5344CB8AC3E}">
        <p14:creationId xmlns:p14="http://schemas.microsoft.com/office/powerpoint/2010/main" val="170113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4413-82C1-4EBC-8C6B-BC5F842D13A2}"/>
              </a:ext>
            </a:extLst>
          </p:cNvPr>
          <p:cNvSpPr>
            <a:spLocks noGrp="1"/>
          </p:cNvSpPr>
          <p:nvPr>
            <p:ph type="title"/>
          </p:nvPr>
        </p:nvSpPr>
        <p:spPr>
          <a:xfrm>
            <a:off x="420624" y="365125"/>
            <a:ext cx="10543032" cy="1325563"/>
          </a:xfrm>
        </p:spPr>
        <p:txBody>
          <a:bodyPr>
            <a:normAutofit/>
          </a:bodyPr>
          <a:lstStyle>
            <a:lvl1pPr>
              <a:lnSpc>
                <a:spcPct val="90000"/>
              </a:lnSpc>
              <a:defRPr sz="5200"/>
            </a:lvl1pPr>
          </a:lstStyle>
          <a:p>
            <a:r>
              <a:rPr lang="en-US" dirty="0"/>
              <a:t>Click to edit Master title style</a:t>
            </a:r>
          </a:p>
        </p:txBody>
      </p:sp>
      <p:sp>
        <p:nvSpPr>
          <p:cNvPr id="3" name="Content Placeholder 2">
            <a:extLst>
              <a:ext uri="{FF2B5EF4-FFF2-40B4-BE49-F238E27FC236}">
                <a16:creationId xmlns:a16="http://schemas.microsoft.com/office/drawing/2014/main" id="{328F029A-192E-4A44-ACC7-6C5212C77736}"/>
              </a:ext>
            </a:extLst>
          </p:cNvPr>
          <p:cNvSpPr>
            <a:spLocks noGrp="1"/>
          </p:cNvSpPr>
          <p:nvPr>
            <p:ph idx="1"/>
          </p:nvPr>
        </p:nvSpPr>
        <p:spPr>
          <a:xfrm>
            <a:off x="420625" y="1825625"/>
            <a:ext cx="10543031" cy="4206383"/>
          </a:xfrm>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D1A7D4-E57E-4789-896B-B2A051BF94F6}"/>
              </a:ext>
            </a:extLst>
          </p:cNvPr>
          <p:cNvSpPr>
            <a:spLocks noGrp="1"/>
          </p:cNvSpPr>
          <p:nvPr>
            <p:ph type="dt" sz="half" idx="10"/>
          </p:nvPr>
        </p:nvSpPr>
        <p:spPr>
          <a:xfrm>
            <a:off x="420624" y="6217920"/>
            <a:ext cx="2743200" cy="640080"/>
          </a:xfrm>
        </p:spPr>
        <p:txBody>
          <a:bodyPr/>
          <a:lstStyle>
            <a:lvl1pPr>
              <a:defRPr>
                <a:solidFill>
                  <a:schemeClr val="tx2"/>
                </a:solidFill>
              </a:defRPr>
            </a:lvl1pPr>
          </a:lstStyle>
          <a:p>
            <a:fld id="{F33DE70B-B772-416E-A790-995760B1742E}" type="datetime2">
              <a:rPr lang="en-US" smtClean="0"/>
              <a:t>Thursday, May 5, 2022</a:t>
            </a:fld>
            <a:endParaRPr lang="en-US" dirty="0"/>
          </a:p>
        </p:txBody>
      </p:sp>
      <p:sp>
        <p:nvSpPr>
          <p:cNvPr id="5" name="Footer Placeholder 4">
            <a:extLst>
              <a:ext uri="{FF2B5EF4-FFF2-40B4-BE49-F238E27FC236}">
                <a16:creationId xmlns:a16="http://schemas.microsoft.com/office/drawing/2014/main" id="{A07B63EE-3B35-4F8A-BDA3-E778BFE14CA1}"/>
              </a:ext>
            </a:extLst>
          </p:cNvPr>
          <p:cNvSpPr>
            <a:spLocks noGrp="1"/>
          </p:cNvSpPr>
          <p:nvPr>
            <p:ph type="ftr" sz="quarter" idx="11"/>
          </p:nvPr>
        </p:nvSpPr>
        <p:spPr/>
        <p:txBody>
          <a:bodyPr/>
          <a:lstStyle>
            <a:lvl1pPr>
              <a:defRPr>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C8339EF2-7937-4C30-A883-7F7BD02802BC}"/>
              </a:ext>
            </a:extLst>
          </p:cNvPr>
          <p:cNvSpPr>
            <a:spLocks noGrp="1"/>
          </p:cNvSpPr>
          <p:nvPr>
            <p:ph type="sldNum" sz="quarter" idx="12"/>
          </p:nvPr>
        </p:nvSpPr>
        <p:spPr/>
        <p:txBody>
          <a:bodyPr/>
          <a:lstStyle>
            <a:lvl1pPr algn="ctr">
              <a:defRPr>
                <a:solidFill>
                  <a:schemeClr val="tx2"/>
                </a:solidFill>
              </a:defRPr>
            </a:lvl1pPr>
          </a:lstStyle>
          <a:p>
            <a:fld id="{3A4F6043-7A67-491B-98BC-F933DED7226D}" type="slidenum">
              <a:rPr lang="en-US" smtClean="0"/>
              <a:pPr/>
              <a:t>‹Nº›</a:t>
            </a:fld>
            <a:endParaRPr lang="en-US" dirty="0"/>
          </a:p>
        </p:txBody>
      </p:sp>
    </p:spTree>
    <p:extLst>
      <p:ext uri="{BB962C8B-B14F-4D97-AF65-F5344CB8AC3E}">
        <p14:creationId xmlns:p14="http://schemas.microsoft.com/office/powerpoint/2010/main" val="894099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AF4BC-D1E9-40F0-A26B-9EA9B6B69755}"/>
              </a:ext>
            </a:extLst>
          </p:cNvPr>
          <p:cNvSpPr>
            <a:spLocks noGrp="1"/>
          </p:cNvSpPr>
          <p:nvPr>
            <p:ph type="title"/>
          </p:nvPr>
        </p:nvSpPr>
        <p:spPr>
          <a:xfrm>
            <a:off x="420624" y="1081941"/>
            <a:ext cx="10543032" cy="2852737"/>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F7974A6-FAB9-47DA-8F1A-701DFC8DF327}"/>
              </a:ext>
            </a:extLst>
          </p:cNvPr>
          <p:cNvSpPr>
            <a:spLocks noGrp="1"/>
          </p:cNvSpPr>
          <p:nvPr>
            <p:ph type="body" idx="1"/>
          </p:nvPr>
        </p:nvSpPr>
        <p:spPr>
          <a:xfrm>
            <a:off x="420624" y="3961666"/>
            <a:ext cx="10543032" cy="1500187"/>
          </a:xfrm>
        </p:spPr>
        <p:txBody>
          <a:bodyPr>
            <a:noAutofit/>
          </a:bodyPr>
          <a:lstStyle>
            <a:lvl1pPr marL="0" indent="0">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64E2B4-314C-4D4F-8938-E437A2EF527B}"/>
              </a:ext>
            </a:extLst>
          </p:cNvPr>
          <p:cNvSpPr>
            <a:spLocks noGrp="1"/>
          </p:cNvSpPr>
          <p:nvPr>
            <p:ph type="dt" sz="half" idx="10"/>
          </p:nvPr>
        </p:nvSpPr>
        <p:spPr/>
        <p:txBody>
          <a:bodyPr/>
          <a:lstStyle/>
          <a:p>
            <a:fld id="{76760CDE-A6F1-4138-AF12-ED09E8E5FB6B}" type="datetime2">
              <a:rPr lang="en-US" smtClean="0"/>
              <a:t>Thursday, May 5, 2022</a:t>
            </a:fld>
            <a:endParaRPr lang="en-US"/>
          </a:p>
        </p:txBody>
      </p:sp>
      <p:sp>
        <p:nvSpPr>
          <p:cNvPr id="5" name="Footer Placeholder 4">
            <a:extLst>
              <a:ext uri="{FF2B5EF4-FFF2-40B4-BE49-F238E27FC236}">
                <a16:creationId xmlns:a16="http://schemas.microsoft.com/office/drawing/2014/main" id="{72442F23-6986-4A36-97F0-13F305A2DEB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94BA1B9-2423-42BD-A553-DC5703F6243F}"/>
              </a:ext>
            </a:extLst>
          </p:cNvPr>
          <p:cNvSpPr>
            <a:spLocks noGrp="1"/>
          </p:cNvSpPr>
          <p:nvPr>
            <p:ph type="sldNum" sz="quarter" idx="12"/>
          </p:nvPr>
        </p:nvSpPr>
        <p:spPr/>
        <p:txBody>
          <a:bodyPr/>
          <a:lstStyle/>
          <a:p>
            <a:fld id="{3A4F6043-7A67-491B-98BC-F933DED7226D}" type="slidenum">
              <a:rPr lang="en-US" smtClean="0"/>
              <a:pPr/>
              <a:t>‹Nº›</a:t>
            </a:fld>
            <a:endParaRPr lang="en-US" dirty="0"/>
          </a:p>
        </p:txBody>
      </p:sp>
    </p:spTree>
    <p:extLst>
      <p:ext uri="{BB962C8B-B14F-4D97-AF65-F5344CB8AC3E}">
        <p14:creationId xmlns:p14="http://schemas.microsoft.com/office/powerpoint/2010/main" val="2666667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64F76-994F-4AB5-B17B-46C0C2FA5AE5}"/>
              </a:ext>
            </a:extLst>
          </p:cNvPr>
          <p:cNvSpPr>
            <a:spLocks noGrp="1"/>
          </p:cNvSpPr>
          <p:nvPr>
            <p:ph type="title"/>
          </p:nvPr>
        </p:nvSpPr>
        <p:spPr>
          <a:xfrm>
            <a:off x="420624" y="365125"/>
            <a:ext cx="10543032" cy="1325563"/>
          </a:xfrm>
        </p:spPr>
        <p:txBody>
          <a:bodyPr>
            <a:normAutofit/>
          </a:bodyPr>
          <a:lstStyle>
            <a:lvl1pPr>
              <a:defRPr sz="5200"/>
            </a:lvl1pPr>
          </a:lstStyle>
          <a:p>
            <a:r>
              <a:rPr lang="en-US" dirty="0"/>
              <a:t>Click to edit Master title style</a:t>
            </a:r>
          </a:p>
        </p:txBody>
      </p:sp>
      <p:sp>
        <p:nvSpPr>
          <p:cNvPr id="3" name="Content Placeholder 2">
            <a:extLst>
              <a:ext uri="{FF2B5EF4-FFF2-40B4-BE49-F238E27FC236}">
                <a16:creationId xmlns:a16="http://schemas.microsoft.com/office/drawing/2014/main" id="{55A69B3B-A540-4556-98C8-1F49704A794E}"/>
              </a:ext>
            </a:extLst>
          </p:cNvPr>
          <p:cNvSpPr>
            <a:spLocks noGrp="1"/>
          </p:cNvSpPr>
          <p:nvPr>
            <p:ph sz="half" idx="1"/>
          </p:nvPr>
        </p:nvSpPr>
        <p:spPr>
          <a:xfrm>
            <a:off x="420624" y="1825625"/>
            <a:ext cx="5599176" cy="4206382"/>
          </a:xfrm>
        </p:spPr>
        <p:txBody>
          <a:bodyPr/>
          <a:lstStyle>
            <a:lvl1pPr marL="457200" indent="-457200">
              <a:buFont typeface="Wingdings 2" panose="05020102010507070707" pitchFamily="18" charset="2"/>
              <a:buChar char="¬"/>
              <a:defRPr/>
            </a:lvl1pPr>
            <a:lvl2pPr marL="800100" indent="-342900">
              <a:buFont typeface="Wingdings 2" panose="05020102010507070707" pitchFamily="18" charset="2"/>
              <a:buChar char="¬"/>
              <a:defRPr/>
            </a:lvl2pPr>
            <a:lvl3pPr marL="1257300" indent="-342900">
              <a:buFont typeface="Wingdings 2" panose="05020102010507070707" pitchFamily="18" charset="2"/>
              <a:buChar char="¬"/>
              <a:defRPr/>
            </a:lvl3pPr>
            <a:lvl4pPr marL="1657350" indent="-285750">
              <a:buFont typeface="Wingdings 2" panose="05020102010507070707" pitchFamily="18" charset="2"/>
              <a:buChar char="¬"/>
              <a:defRPr/>
            </a:lvl4pPr>
            <a:lvl5pPr marL="2114550" indent="-285750">
              <a:buFont typeface="Wingdings 2" panose="05020102010507070707" pitchFamily="18"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EC72438-7C63-48F2-9D6F-2461BFD6D5E5}"/>
              </a:ext>
            </a:extLst>
          </p:cNvPr>
          <p:cNvSpPr>
            <a:spLocks noGrp="1"/>
          </p:cNvSpPr>
          <p:nvPr>
            <p:ph sz="half" idx="2"/>
          </p:nvPr>
        </p:nvSpPr>
        <p:spPr>
          <a:xfrm>
            <a:off x="6172200" y="1825625"/>
            <a:ext cx="4791456" cy="4206382"/>
          </a:xfrm>
        </p:spPr>
        <p:txBody>
          <a:bodyPr/>
          <a:lstStyle>
            <a:lvl1pPr marL="228600" indent="-228600">
              <a:buFont typeface="Wingdings 2" panose="05020102010507070707" pitchFamily="18" charset="2"/>
              <a:buChar char="¬"/>
              <a:defRPr/>
            </a:lvl1pPr>
            <a:lvl2pPr marL="685800" indent="-228600">
              <a:buFont typeface="Wingdings 2" panose="05020102010507070707" pitchFamily="18" charset="2"/>
              <a:buChar char="¬"/>
              <a:defRPr/>
            </a:lvl2pPr>
            <a:lvl3pPr marL="1143000" indent="-228600">
              <a:buFont typeface="Wingdings 2" panose="05020102010507070707" pitchFamily="18" charset="2"/>
              <a:buChar char="¬"/>
              <a:defRPr/>
            </a:lvl3pPr>
            <a:lvl4pPr marL="1600200" indent="-228600">
              <a:buFont typeface="Wingdings 2" panose="05020102010507070707" pitchFamily="18" charset="2"/>
              <a:buChar char="¬"/>
              <a:defRPr/>
            </a:lvl4pPr>
            <a:lvl5pPr marL="2057400" indent="-228600">
              <a:buFont typeface="Wingdings 2" panose="05020102010507070707" pitchFamily="18"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A1B49-6AAA-4DA7-970F-B75899F1AB51}"/>
              </a:ext>
            </a:extLst>
          </p:cNvPr>
          <p:cNvSpPr>
            <a:spLocks noGrp="1"/>
          </p:cNvSpPr>
          <p:nvPr>
            <p:ph type="dt" sz="half" idx="10"/>
          </p:nvPr>
        </p:nvSpPr>
        <p:spPr/>
        <p:txBody>
          <a:bodyPr/>
          <a:lstStyle/>
          <a:p>
            <a:fld id="{DB15F8B1-DB7B-4D28-A97D-40FB2DD1EF78}" type="datetime2">
              <a:rPr lang="en-US" smtClean="0"/>
              <a:t>Thursday, May 5, 2022</a:t>
            </a:fld>
            <a:endParaRPr lang="en-US"/>
          </a:p>
        </p:txBody>
      </p:sp>
      <p:sp>
        <p:nvSpPr>
          <p:cNvPr id="6" name="Footer Placeholder 5">
            <a:extLst>
              <a:ext uri="{FF2B5EF4-FFF2-40B4-BE49-F238E27FC236}">
                <a16:creationId xmlns:a16="http://schemas.microsoft.com/office/drawing/2014/main" id="{DEE3649A-B9A2-4737-B47E-758DC140688B}"/>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250C1407-C705-451C-878E-8175DCCD500D}"/>
              </a:ext>
            </a:extLst>
          </p:cNvPr>
          <p:cNvSpPr>
            <a:spLocks noGrp="1"/>
          </p:cNvSpPr>
          <p:nvPr>
            <p:ph type="sldNum" sz="quarter" idx="12"/>
          </p:nvPr>
        </p:nvSpPr>
        <p:spPr/>
        <p:txBody>
          <a:bodyPr/>
          <a:lstStyle/>
          <a:p>
            <a:fld id="{3A4F6043-7A67-491B-98BC-F933DED7226D}" type="slidenum">
              <a:rPr lang="en-US" smtClean="0"/>
              <a:pPr/>
              <a:t>‹Nº›</a:t>
            </a:fld>
            <a:endParaRPr lang="en-US"/>
          </a:p>
        </p:txBody>
      </p:sp>
    </p:spTree>
    <p:extLst>
      <p:ext uri="{BB962C8B-B14F-4D97-AF65-F5344CB8AC3E}">
        <p14:creationId xmlns:p14="http://schemas.microsoft.com/office/powerpoint/2010/main" val="4017872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F9955-0460-4A20-8FC6-300595560010}"/>
              </a:ext>
            </a:extLst>
          </p:cNvPr>
          <p:cNvSpPr>
            <a:spLocks noGrp="1"/>
          </p:cNvSpPr>
          <p:nvPr>
            <p:ph type="title"/>
          </p:nvPr>
        </p:nvSpPr>
        <p:spPr>
          <a:xfrm>
            <a:off x="420624" y="365125"/>
            <a:ext cx="10543032" cy="1325563"/>
          </a:xfrm>
        </p:spPr>
        <p:txBody>
          <a:bodyPr>
            <a:normAutofit/>
          </a:bodyPr>
          <a:lstStyle>
            <a:lvl1pPr>
              <a:defRPr sz="5200"/>
            </a:lvl1pPr>
          </a:lstStyle>
          <a:p>
            <a:r>
              <a:rPr lang="en-US" dirty="0"/>
              <a:t>Click to edit Master title style</a:t>
            </a:r>
          </a:p>
        </p:txBody>
      </p:sp>
      <p:sp>
        <p:nvSpPr>
          <p:cNvPr id="3" name="Text Placeholder 2">
            <a:extLst>
              <a:ext uri="{FF2B5EF4-FFF2-40B4-BE49-F238E27FC236}">
                <a16:creationId xmlns:a16="http://schemas.microsoft.com/office/drawing/2014/main" id="{BF95DDA7-4AAD-4EBE-880C-200E5F10A6C4}"/>
              </a:ext>
            </a:extLst>
          </p:cNvPr>
          <p:cNvSpPr>
            <a:spLocks noGrp="1"/>
          </p:cNvSpPr>
          <p:nvPr>
            <p:ph type="body" idx="1"/>
          </p:nvPr>
        </p:nvSpPr>
        <p:spPr>
          <a:xfrm>
            <a:off x="420624" y="1681163"/>
            <a:ext cx="5549697"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717496-E470-4CF6-884C-F07390A4688A}"/>
              </a:ext>
            </a:extLst>
          </p:cNvPr>
          <p:cNvSpPr>
            <a:spLocks noGrp="1"/>
          </p:cNvSpPr>
          <p:nvPr>
            <p:ph sz="half" idx="2"/>
          </p:nvPr>
        </p:nvSpPr>
        <p:spPr>
          <a:xfrm>
            <a:off x="420624" y="2505075"/>
            <a:ext cx="5549697"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8C438EA-D381-4F22-A911-ECDD6D04FB33}"/>
              </a:ext>
            </a:extLst>
          </p:cNvPr>
          <p:cNvSpPr>
            <a:spLocks noGrp="1"/>
          </p:cNvSpPr>
          <p:nvPr>
            <p:ph type="body" sz="quarter" idx="3"/>
          </p:nvPr>
        </p:nvSpPr>
        <p:spPr>
          <a:xfrm>
            <a:off x="5970321" y="1681163"/>
            <a:ext cx="4993335"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255FA-A04D-49F2-8DB4-3CC082D0DBC8}"/>
              </a:ext>
            </a:extLst>
          </p:cNvPr>
          <p:cNvSpPr>
            <a:spLocks noGrp="1"/>
          </p:cNvSpPr>
          <p:nvPr>
            <p:ph sz="quarter" idx="4"/>
          </p:nvPr>
        </p:nvSpPr>
        <p:spPr>
          <a:xfrm>
            <a:off x="5970321" y="2505075"/>
            <a:ext cx="4993335" cy="3526932"/>
          </a:xfrm>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6A6298F3-0AEC-4811-99A4-B78AE3A70B1E}"/>
              </a:ext>
            </a:extLst>
          </p:cNvPr>
          <p:cNvSpPr>
            <a:spLocks noGrp="1"/>
          </p:cNvSpPr>
          <p:nvPr>
            <p:ph type="dt" sz="half" idx="10"/>
          </p:nvPr>
        </p:nvSpPr>
        <p:spPr>
          <a:xfrm>
            <a:off x="420624" y="6217920"/>
            <a:ext cx="2743200" cy="640080"/>
          </a:xfrm>
        </p:spPr>
        <p:txBody>
          <a:bodyPr/>
          <a:lstStyle/>
          <a:p>
            <a:fld id="{14039161-23B8-4738-9069-73EBE8884FDD}" type="datetime2">
              <a:rPr lang="en-US" smtClean="0"/>
              <a:t>Thursday, May 5, 2022</a:t>
            </a:fld>
            <a:endParaRPr lang="en-US"/>
          </a:p>
        </p:txBody>
      </p:sp>
      <p:sp>
        <p:nvSpPr>
          <p:cNvPr id="8" name="Footer Placeholder 7">
            <a:extLst>
              <a:ext uri="{FF2B5EF4-FFF2-40B4-BE49-F238E27FC236}">
                <a16:creationId xmlns:a16="http://schemas.microsoft.com/office/drawing/2014/main" id="{AA7690B4-8A9A-4717-8B0B-2C921292656C}"/>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5328F00A-44BE-4E0A-B1CE-1FC489654F71}"/>
              </a:ext>
            </a:extLst>
          </p:cNvPr>
          <p:cNvSpPr>
            <a:spLocks noGrp="1"/>
          </p:cNvSpPr>
          <p:nvPr>
            <p:ph type="sldNum" sz="quarter" idx="12"/>
          </p:nvPr>
        </p:nvSpPr>
        <p:spPr/>
        <p:txBody>
          <a:bodyPr/>
          <a:lstStyle/>
          <a:p>
            <a:fld id="{3A4F6043-7A67-491B-98BC-F933DED7226D}" type="slidenum">
              <a:rPr lang="en-US" smtClean="0"/>
              <a:pPr/>
              <a:t>‹Nº›</a:t>
            </a:fld>
            <a:endParaRPr lang="en-US"/>
          </a:p>
        </p:txBody>
      </p:sp>
    </p:spTree>
    <p:extLst>
      <p:ext uri="{BB962C8B-B14F-4D97-AF65-F5344CB8AC3E}">
        <p14:creationId xmlns:p14="http://schemas.microsoft.com/office/powerpoint/2010/main" val="1544364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F235-FBFF-453E-B90A-5758ED47C7B0}"/>
              </a:ext>
            </a:extLst>
          </p:cNvPr>
          <p:cNvSpPr>
            <a:spLocks noGrp="1"/>
          </p:cNvSpPr>
          <p:nvPr>
            <p:ph type="title"/>
          </p:nvPr>
        </p:nvSpPr>
        <p:spPr>
          <a:xfrm>
            <a:off x="420624" y="938306"/>
            <a:ext cx="10543032" cy="1325563"/>
          </a:xfrm>
        </p:spPr>
        <p:txBody>
          <a:bodyPr>
            <a:normAutofit/>
          </a:bodyPr>
          <a:lstStyle>
            <a:lvl1pPr>
              <a:defRPr sz="5200"/>
            </a:lvl1pPr>
          </a:lstStyle>
          <a:p>
            <a:r>
              <a:rPr lang="en-US" dirty="0"/>
              <a:t>Click to edit Master title style</a:t>
            </a:r>
          </a:p>
        </p:txBody>
      </p:sp>
      <p:sp>
        <p:nvSpPr>
          <p:cNvPr id="3" name="Date Placeholder 2">
            <a:extLst>
              <a:ext uri="{FF2B5EF4-FFF2-40B4-BE49-F238E27FC236}">
                <a16:creationId xmlns:a16="http://schemas.microsoft.com/office/drawing/2014/main" id="{D443A871-5A76-4349-99F0-C46C77380477}"/>
              </a:ext>
            </a:extLst>
          </p:cNvPr>
          <p:cNvSpPr>
            <a:spLocks noGrp="1"/>
          </p:cNvSpPr>
          <p:nvPr>
            <p:ph type="dt" sz="half" idx="10"/>
          </p:nvPr>
        </p:nvSpPr>
        <p:spPr/>
        <p:txBody>
          <a:bodyPr/>
          <a:lstStyle/>
          <a:p>
            <a:fld id="{FA994D44-7693-499F-AC6C-11696134FE3F}" type="datetime2">
              <a:rPr lang="en-US" smtClean="0"/>
              <a:t>Thursday, May 5, 2022</a:t>
            </a:fld>
            <a:endParaRPr lang="en-US"/>
          </a:p>
        </p:txBody>
      </p:sp>
      <p:sp>
        <p:nvSpPr>
          <p:cNvPr id="4" name="Footer Placeholder 3">
            <a:extLst>
              <a:ext uri="{FF2B5EF4-FFF2-40B4-BE49-F238E27FC236}">
                <a16:creationId xmlns:a16="http://schemas.microsoft.com/office/drawing/2014/main" id="{F472E803-8BD9-40A2-8389-C19DA11480ED}"/>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F05414ED-B772-4B84-813E-E34C9A97C053}"/>
              </a:ext>
            </a:extLst>
          </p:cNvPr>
          <p:cNvSpPr>
            <a:spLocks noGrp="1"/>
          </p:cNvSpPr>
          <p:nvPr>
            <p:ph type="sldNum" sz="quarter" idx="12"/>
          </p:nvPr>
        </p:nvSpPr>
        <p:spPr/>
        <p:txBody>
          <a:bodyPr/>
          <a:lstStyle/>
          <a:p>
            <a:fld id="{3A4F6043-7A67-491B-98BC-F933DED7226D}" type="slidenum">
              <a:rPr lang="en-US" smtClean="0"/>
              <a:pPr/>
              <a:t>‹Nº›</a:t>
            </a:fld>
            <a:endParaRPr lang="en-US"/>
          </a:p>
        </p:txBody>
      </p:sp>
    </p:spTree>
    <p:extLst>
      <p:ext uri="{BB962C8B-B14F-4D97-AF65-F5344CB8AC3E}">
        <p14:creationId xmlns:p14="http://schemas.microsoft.com/office/powerpoint/2010/main" val="2319353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562BDD-CBFF-4046-A6B2-A9ECCB7EA144}"/>
              </a:ext>
            </a:extLst>
          </p:cNvPr>
          <p:cNvSpPr>
            <a:spLocks noGrp="1"/>
          </p:cNvSpPr>
          <p:nvPr>
            <p:ph type="dt" sz="half" idx="10"/>
          </p:nvPr>
        </p:nvSpPr>
        <p:spPr/>
        <p:txBody>
          <a:bodyPr/>
          <a:lstStyle/>
          <a:p>
            <a:fld id="{363AF2AE-472C-4EF3-ABB2-24BAA9AE3CF7}" type="datetime2">
              <a:rPr lang="en-US" smtClean="0"/>
              <a:t>Thursday, May 5, 2022</a:t>
            </a:fld>
            <a:endParaRPr lang="en-US"/>
          </a:p>
        </p:txBody>
      </p:sp>
      <p:sp>
        <p:nvSpPr>
          <p:cNvPr id="3" name="Footer Placeholder 2">
            <a:extLst>
              <a:ext uri="{FF2B5EF4-FFF2-40B4-BE49-F238E27FC236}">
                <a16:creationId xmlns:a16="http://schemas.microsoft.com/office/drawing/2014/main" id="{4690B5F6-6C28-4A86-AFD0-D7F93D461945}"/>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75910D5C-1634-451B-8D99-4D47EB3A11E7}"/>
              </a:ext>
            </a:extLst>
          </p:cNvPr>
          <p:cNvSpPr>
            <a:spLocks noGrp="1"/>
          </p:cNvSpPr>
          <p:nvPr>
            <p:ph type="sldNum" sz="quarter" idx="12"/>
          </p:nvPr>
        </p:nvSpPr>
        <p:spPr/>
        <p:txBody>
          <a:bodyPr/>
          <a:lstStyle/>
          <a:p>
            <a:fld id="{3A4F6043-7A67-491B-98BC-F933DED7226D}" type="slidenum">
              <a:rPr lang="en-US" smtClean="0"/>
              <a:pPr/>
              <a:t>‹Nº›</a:t>
            </a:fld>
            <a:endParaRPr lang="en-US"/>
          </a:p>
        </p:txBody>
      </p:sp>
    </p:spTree>
    <p:extLst>
      <p:ext uri="{BB962C8B-B14F-4D97-AF65-F5344CB8AC3E}">
        <p14:creationId xmlns:p14="http://schemas.microsoft.com/office/powerpoint/2010/main" val="865060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12261-8522-4437-B612-7C7100D18896}"/>
              </a:ext>
            </a:extLst>
          </p:cNvPr>
          <p:cNvSpPr>
            <a:spLocks noGrp="1"/>
          </p:cNvSpPr>
          <p:nvPr>
            <p:ph type="title"/>
          </p:nvPr>
        </p:nvSpPr>
        <p:spPr>
          <a:xfrm>
            <a:off x="420624" y="457200"/>
            <a:ext cx="10543032" cy="1600200"/>
          </a:xfrm>
        </p:spPr>
        <p:txBody>
          <a:bodyPr anchor="b">
            <a:noAutofit/>
          </a:bodyPr>
          <a:lstStyle>
            <a:lvl1pPr>
              <a:defRPr sz="5200">
                <a:latin typeface="Dante (Headings)2"/>
              </a:defRPr>
            </a:lvl1pPr>
          </a:lstStyle>
          <a:p>
            <a:r>
              <a:rPr lang="en-US" dirty="0"/>
              <a:t>Click to edit Master title style</a:t>
            </a:r>
          </a:p>
        </p:txBody>
      </p:sp>
      <p:sp>
        <p:nvSpPr>
          <p:cNvPr id="3" name="Content Placeholder 2">
            <a:extLst>
              <a:ext uri="{FF2B5EF4-FFF2-40B4-BE49-F238E27FC236}">
                <a16:creationId xmlns:a16="http://schemas.microsoft.com/office/drawing/2014/main" id="{91BAA0AF-3F50-42BD-84B4-E70C3D004FB2}"/>
              </a:ext>
            </a:extLst>
          </p:cNvPr>
          <p:cNvSpPr>
            <a:spLocks noGrp="1"/>
          </p:cNvSpPr>
          <p:nvPr>
            <p:ph idx="1"/>
          </p:nvPr>
        </p:nvSpPr>
        <p:spPr>
          <a:xfrm>
            <a:off x="5183188" y="2199340"/>
            <a:ext cx="5780468" cy="3661710"/>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99C702B-2C4D-4590-8BEE-31940145C77A}"/>
              </a:ext>
            </a:extLst>
          </p:cNvPr>
          <p:cNvSpPr>
            <a:spLocks noGrp="1"/>
          </p:cNvSpPr>
          <p:nvPr>
            <p:ph type="body" sz="half" idx="2"/>
          </p:nvPr>
        </p:nvSpPr>
        <p:spPr>
          <a:xfrm>
            <a:off x="420624" y="2199340"/>
            <a:ext cx="4489180"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94813E-250B-4422-AE46-5E1AB964A417}"/>
              </a:ext>
            </a:extLst>
          </p:cNvPr>
          <p:cNvSpPr>
            <a:spLocks noGrp="1"/>
          </p:cNvSpPr>
          <p:nvPr>
            <p:ph type="dt" sz="half" idx="10"/>
          </p:nvPr>
        </p:nvSpPr>
        <p:spPr>
          <a:xfrm>
            <a:off x="420624" y="6217920"/>
            <a:ext cx="2743200" cy="640080"/>
          </a:xfrm>
        </p:spPr>
        <p:txBody>
          <a:bodyPr/>
          <a:lstStyle/>
          <a:p>
            <a:fld id="{EAEA162C-A7C1-4263-9453-1BAFF8C39559}" type="datetime2">
              <a:rPr lang="en-US" smtClean="0"/>
              <a:t>Thursday, May 5, 2022</a:t>
            </a:fld>
            <a:endParaRPr lang="en-US"/>
          </a:p>
        </p:txBody>
      </p:sp>
      <p:sp>
        <p:nvSpPr>
          <p:cNvPr id="6" name="Footer Placeholder 5">
            <a:extLst>
              <a:ext uri="{FF2B5EF4-FFF2-40B4-BE49-F238E27FC236}">
                <a16:creationId xmlns:a16="http://schemas.microsoft.com/office/drawing/2014/main" id="{61CB5B81-E9CC-45F3-8EF1-35D2C8FF15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F5DA7E97-5A73-4602-9582-6CDACB9185F3}"/>
              </a:ext>
            </a:extLst>
          </p:cNvPr>
          <p:cNvSpPr>
            <a:spLocks noGrp="1"/>
          </p:cNvSpPr>
          <p:nvPr>
            <p:ph type="sldNum" sz="quarter" idx="12"/>
          </p:nvPr>
        </p:nvSpPr>
        <p:spPr/>
        <p:txBody>
          <a:bodyPr/>
          <a:lstStyle/>
          <a:p>
            <a:fld id="{3A4F6043-7A67-491B-98BC-F933DED7226D}" type="slidenum">
              <a:rPr lang="en-US" smtClean="0"/>
              <a:pPr/>
              <a:t>‹Nº›</a:t>
            </a:fld>
            <a:endParaRPr lang="en-US"/>
          </a:p>
        </p:txBody>
      </p:sp>
    </p:spTree>
    <p:extLst>
      <p:ext uri="{BB962C8B-B14F-4D97-AF65-F5344CB8AC3E}">
        <p14:creationId xmlns:p14="http://schemas.microsoft.com/office/powerpoint/2010/main" val="255659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334B-3019-4CA1-B658-779001922412}"/>
              </a:ext>
            </a:extLst>
          </p:cNvPr>
          <p:cNvSpPr>
            <a:spLocks noGrp="1"/>
          </p:cNvSpPr>
          <p:nvPr>
            <p:ph type="title"/>
          </p:nvPr>
        </p:nvSpPr>
        <p:spPr>
          <a:xfrm>
            <a:off x="420624" y="457200"/>
            <a:ext cx="4489180" cy="1600200"/>
          </a:xfrm>
        </p:spPr>
        <p:txBody>
          <a:bodyPr anchor="b">
            <a:norm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id="{AFD3CC12-FD6B-41A3-BF67-D600CC4383A3}"/>
              </a:ext>
            </a:extLst>
          </p:cNvPr>
          <p:cNvSpPr>
            <a:spLocks noGrp="1"/>
          </p:cNvSpPr>
          <p:nvPr>
            <p:ph type="pic" idx="1"/>
          </p:nvPr>
        </p:nvSpPr>
        <p:spPr>
          <a:xfrm>
            <a:off x="5183188" y="987425"/>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0DDB2BD5-DC18-460B-BFCC-5B2447D2B094}"/>
              </a:ext>
            </a:extLst>
          </p:cNvPr>
          <p:cNvSpPr>
            <a:spLocks noGrp="1"/>
          </p:cNvSpPr>
          <p:nvPr>
            <p:ph type="body" sz="half" idx="2"/>
          </p:nvPr>
        </p:nvSpPr>
        <p:spPr>
          <a:xfrm>
            <a:off x="420624" y="2199340"/>
            <a:ext cx="4489180"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BAF6305-9768-4792-866C-91238D45695D}"/>
              </a:ext>
            </a:extLst>
          </p:cNvPr>
          <p:cNvSpPr>
            <a:spLocks noGrp="1"/>
          </p:cNvSpPr>
          <p:nvPr>
            <p:ph type="dt" sz="half" idx="10"/>
          </p:nvPr>
        </p:nvSpPr>
        <p:spPr>
          <a:xfrm>
            <a:off x="420624" y="6217920"/>
            <a:ext cx="2743200" cy="640080"/>
          </a:xfrm>
        </p:spPr>
        <p:txBody>
          <a:bodyPr/>
          <a:lstStyle/>
          <a:p>
            <a:fld id="{64DF6793-3458-4587-8168-65F0C37A92D2}" type="datetime2">
              <a:rPr lang="en-US" smtClean="0"/>
              <a:t>Thursday, May 5, 2022</a:t>
            </a:fld>
            <a:endParaRPr lang="en-US"/>
          </a:p>
        </p:txBody>
      </p:sp>
      <p:sp>
        <p:nvSpPr>
          <p:cNvPr id="6" name="Footer Placeholder 5">
            <a:extLst>
              <a:ext uri="{FF2B5EF4-FFF2-40B4-BE49-F238E27FC236}">
                <a16:creationId xmlns:a16="http://schemas.microsoft.com/office/drawing/2014/main" id="{2CDBF050-0FF1-499F-936E-FAAE50DC3D3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08902C2E-1542-46B4-85B1-7A4B3F7724FC}"/>
              </a:ext>
            </a:extLst>
          </p:cNvPr>
          <p:cNvSpPr>
            <a:spLocks noGrp="1"/>
          </p:cNvSpPr>
          <p:nvPr>
            <p:ph type="sldNum" sz="quarter" idx="12"/>
          </p:nvPr>
        </p:nvSpPr>
        <p:spPr/>
        <p:txBody>
          <a:bodyPr/>
          <a:lstStyle/>
          <a:p>
            <a:fld id="{3A4F6043-7A67-491B-98BC-F933DED7226D}" type="slidenum">
              <a:rPr lang="en-US" smtClean="0"/>
              <a:pPr/>
              <a:t>‹Nº›</a:t>
            </a:fld>
            <a:endParaRPr lang="en-US"/>
          </a:p>
        </p:txBody>
      </p:sp>
    </p:spTree>
    <p:extLst>
      <p:ext uri="{BB962C8B-B14F-4D97-AF65-F5344CB8AC3E}">
        <p14:creationId xmlns:p14="http://schemas.microsoft.com/office/powerpoint/2010/main" val="1055866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586836B-C327-49CB-ADF2-2E730C4A91BF}"/>
              </a:ext>
            </a:extLst>
          </p:cNvPr>
          <p:cNvSpPr/>
          <p:nvPr/>
        </p:nvSpPr>
        <p:spPr>
          <a:xfrm>
            <a:off x="0"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8310F61-136C-42B3-981B-FDE3DD0A8135}"/>
              </a:ext>
            </a:extLst>
          </p:cNvPr>
          <p:cNvSpPr/>
          <p:nvPr/>
        </p:nvSpPr>
        <p:spPr>
          <a:xfrm>
            <a:off x="1478322" y="709375"/>
            <a:ext cx="10713675" cy="541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392AF870-601F-4570-A8A9-1003F8939C55}"/>
              </a:ext>
            </a:extLst>
          </p:cNvPr>
          <p:cNvSpPr>
            <a:spLocks noGrp="1"/>
          </p:cNvSpPr>
          <p:nvPr>
            <p:ph type="title"/>
          </p:nvPr>
        </p:nvSpPr>
        <p:spPr>
          <a:xfrm>
            <a:off x="420624" y="365125"/>
            <a:ext cx="1054303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BCCCECD-B6E7-4C40-8A84-65FD5A3F0AE2}"/>
              </a:ext>
            </a:extLst>
          </p:cNvPr>
          <p:cNvSpPr>
            <a:spLocks noGrp="1"/>
          </p:cNvSpPr>
          <p:nvPr>
            <p:ph type="body" idx="1"/>
          </p:nvPr>
        </p:nvSpPr>
        <p:spPr>
          <a:xfrm>
            <a:off x="420624" y="1825625"/>
            <a:ext cx="105430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43EFA4D-0E39-4E26-B43C-5D1084B3BAE2}"/>
              </a:ext>
            </a:extLst>
          </p:cNvPr>
          <p:cNvSpPr>
            <a:spLocks noGrp="1"/>
          </p:cNvSpPr>
          <p:nvPr>
            <p:ph type="dt" sz="half" idx="2"/>
          </p:nvPr>
        </p:nvSpPr>
        <p:spPr>
          <a:xfrm>
            <a:off x="420624" y="6217920"/>
            <a:ext cx="2743200" cy="640080"/>
          </a:xfrm>
          <a:prstGeom prst="rect">
            <a:avLst/>
          </a:prstGeom>
        </p:spPr>
        <p:txBody>
          <a:bodyPr vert="horz" lIns="91440" tIns="45720" rIns="91440" bIns="45720" rtlCol="0" anchor="ctr"/>
          <a:lstStyle>
            <a:lvl1pPr algn="l">
              <a:defRPr sz="1200">
                <a:solidFill>
                  <a:schemeClr val="tx2"/>
                </a:solidFill>
              </a:defRPr>
            </a:lvl1pPr>
          </a:lstStyle>
          <a:p>
            <a:fld id="{E8352ED3-3C46-4C9A-9738-67B2D875E7E2}" type="datetime2">
              <a:rPr lang="en-US" smtClean="0"/>
              <a:pPr/>
              <a:t>Thursday, May 5, 2022</a:t>
            </a:fld>
            <a:endParaRPr lang="en-US" dirty="0"/>
          </a:p>
        </p:txBody>
      </p:sp>
      <p:sp>
        <p:nvSpPr>
          <p:cNvPr id="5" name="Footer Placeholder 4">
            <a:extLst>
              <a:ext uri="{FF2B5EF4-FFF2-40B4-BE49-F238E27FC236}">
                <a16:creationId xmlns:a16="http://schemas.microsoft.com/office/drawing/2014/main" id="{AE8851EA-2F2C-4012-8B96-51179BDD11B7}"/>
              </a:ext>
            </a:extLst>
          </p:cNvPr>
          <p:cNvSpPr>
            <a:spLocks noGrp="1"/>
          </p:cNvSpPr>
          <p:nvPr>
            <p:ph type="ftr" sz="quarter" idx="3"/>
          </p:nvPr>
        </p:nvSpPr>
        <p:spPr>
          <a:xfrm>
            <a:off x="3767328" y="6217920"/>
            <a:ext cx="7196328" cy="640080"/>
          </a:xfrm>
          <a:prstGeom prst="rect">
            <a:avLst/>
          </a:prstGeom>
        </p:spPr>
        <p:txBody>
          <a:bodyPr vert="horz" lIns="91440" tIns="45720" rIns="91440" bIns="45720" rtlCol="0" anchor="ctr"/>
          <a:lstStyle>
            <a:lvl1pPr algn="r">
              <a:defRPr sz="1200">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17BB8ACB-7A60-4D76-A149-0C57A30E0161}"/>
              </a:ext>
            </a:extLst>
          </p:cNvPr>
          <p:cNvSpPr>
            <a:spLocks noGrp="1"/>
          </p:cNvSpPr>
          <p:nvPr>
            <p:ph type="sldNum" sz="quarter" idx="4"/>
          </p:nvPr>
        </p:nvSpPr>
        <p:spPr>
          <a:xfrm>
            <a:off x="11503152" y="0"/>
            <a:ext cx="685800" cy="685800"/>
          </a:xfrm>
          <a:prstGeom prst="rect">
            <a:avLst/>
          </a:prstGeom>
        </p:spPr>
        <p:txBody>
          <a:bodyPr vert="horz" lIns="91440" tIns="45720" rIns="91440" bIns="45720" rtlCol="0" anchor="ctr"/>
          <a:lstStyle>
            <a:lvl1pPr algn="ctr">
              <a:defRPr sz="1200">
                <a:solidFill>
                  <a:schemeClr val="tx2"/>
                </a:solidFill>
              </a:defRPr>
            </a:lvl1pPr>
          </a:lstStyle>
          <a:p>
            <a:fld id="{3A4F6043-7A67-491B-98BC-F933DED7226D}" type="slidenum">
              <a:rPr lang="en-US" smtClean="0"/>
              <a:pPr/>
              <a:t>‹Nº›</a:t>
            </a:fld>
            <a:endParaRPr lang="en-US" dirty="0"/>
          </a:p>
        </p:txBody>
      </p:sp>
    </p:spTree>
    <p:extLst>
      <p:ext uri="{BB962C8B-B14F-4D97-AF65-F5344CB8AC3E}">
        <p14:creationId xmlns:p14="http://schemas.microsoft.com/office/powerpoint/2010/main" val="21523394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sldNum="0" hdr="0" ft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Wingdings 2" panose="05020102010507070707" pitchFamily="18" charset="2"/>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Clr>
          <a:schemeClr val="accent2"/>
        </a:buClr>
        <a:buFont typeface="Wingdings 2" panose="05020102010507070707" pitchFamily="18" charset="2"/>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Wingdings 2" panose="05020102010507070707" pitchFamily="18" charset="2"/>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Clr>
          <a:schemeClr val="accent2"/>
        </a:buClr>
        <a:buFont typeface="Wingdings 2" panose="05020102010507070707" pitchFamily="18" charset="2"/>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Clr>
          <a:schemeClr val="accent2"/>
        </a:buClr>
        <a:buFont typeface="Wingdings 2" panose="05020102010507070707" pitchFamily="18"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B3B2C43-5E36-4768-8319-6752D24B47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B044326E-7BB3-4929-BE33-05CA64DBB2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731CF4E0-AA2D-43CA-A528-C52FB15824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6DC70A1-DC82-9241-DE5F-5FB303C8C8E4}"/>
              </a:ext>
            </a:extLst>
          </p:cNvPr>
          <p:cNvSpPr>
            <a:spLocks noGrp="1"/>
          </p:cNvSpPr>
          <p:nvPr>
            <p:ph type="ctrTitle"/>
          </p:nvPr>
        </p:nvSpPr>
        <p:spPr>
          <a:xfrm>
            <a:off x="6009024" y="1989759"/>
            <a:ext cx="5363309" cy="2192682"/>
          </a:xfrm>
        </p:spPr>
        <p:txBody>
          <a:bodyPr anchor="b">
            <a:normAutofit/>
          </a:bodyPr>
          <a:lstStyle/>
          <a:p>
            <a:pPr algn="l"/>
            <a:r>
              <a:rPr lang="es-US" sz="4000" dirty="0"/>
              <a:t>Cap.13 </a:t>
            </a:r>
            <a:br>
              <a:rPr lang="es-US" sz="4800" dirty="0"/>
            </a:br>
            <a:r>
              <a:rPr lang="es-US" sz="5400" dirty="0"/>
              <a:t>Progreso a través de las Revoluciones</a:t>
            </a:r>
            <a:endParaRPr lang="es-US" sz="4800" dirty="0"/>
          </a:p>
        </p:txBody>
      </p:sp>
      <p:pic>
        <p:nvPicPr>
          <p:cNvPr id="4" name="Picture 3" descr="Bombilla iluminada">
            <a:extLst>
              <a:ext uri="{FF2B5EF4-FFF2-40B4-BE49-F238E27FC236}">
                <a16:creationId xmlns:a16="http://schemas.microsoft.com/office/drawing/2014/main" id="{DC34E75B-E13B-3BD0-C160-BD56D7EF5A56}"/>
              </a:ext>
            </a:extLst>
          </p:cNvPr>
          <p:cNvPicPr>
            <a:picLocks noChangeAspect="1"/>
          </p:cNvPicPr>
          <p:nvPr/>
        </p:nvPicPr>
        <p:blipFill rotWithShape="1">
          <a:blip r:embed="rId2"/>
          <a:srcRect l="53401" r="-1" b="-1"/>
          <a:stretch/>
        </p:blipFill>
        <p:spPr>
          <a:xfrm>
            <a:off x="-6472" y="10"/>
            <a:ext cx="5486394" cy="6857982"/>
          </a:xfrm>
          <a:prstGeom prst="rect">
            <a:avLst/>
          </a:prstGeom>
        </p:spPr>
      </p:pic>
      <p:sp>
        <p:nvSpPr>
          <p:cNvPr id="15" name="Rectangle 14">
            <a:extLst>
              <a:ext uri="{FF2B5EF4-FFF2-40B4-BE49-F238E27FC236}">
                <a16:creationId xmlns:a16="http://schemas.microsoft.com/office/drawing/2014/main" id="{3B083774-A903-4B1B-BC6A-94C1F048E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479921" y="0"/>
            <a:ext cx="287517" cy="6857992"/>
          </a:xfrm>
          <a:prstGeom prst="rect">
            <a:avLst/>
          </a:prstGeom>
          <a:solidFill>
            <a:srgbClr val="D285D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cxnSp>
        <p:nvCxnSpPr>
          <p:cNvPr id="17" name="Straight Connector 16">
            <a:extLst>
              <a:ext uri="{FF2B5EF4-FFF2-40B4-BE49-F238E27FC236}">
                <a16:creationId xmlns:a16="http://schemas.microsoft.com/office/drawing/2014/main" id="{5D5FB189-1F48-4A47-B036-6AF7E11A8E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504676" y="-14198"/>
            <a:ext cx="0" cy="6858000"/>
          </a:xfrm>
          <a:prstGeom prst="line">
            <a:avLst/>
          </a:prstGeom>
          <a:ln w="9525" cap="rnd">
            <a:solidFill>
              <a:srgbClr val="D285D7"/>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5B335DD-3163-4EC5-8B6B-2AB53E64D1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D285D7"/>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5996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CE9782-0FD1-493B-9C50-C51AB7C5E0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F6619023-691E-4F1C-A10A-0EA3D044EE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36F31C88-3DEF-4EA8-AE3A-49441413FC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85800"/>
            <a:ext cx="422144" cy="5486400"/>
          </a:xfrm>
          <a:prstGeom prst="rect">
            <a:avLst/>
          </a:prstGeom>
          <a:solidFill>
            <a:srgbClr val="D285D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15" name="Rectangle 14">
            <a:extLst>
              <a:ext uri="{FF2B5EF4-FFF2-40B4-BE49-F238E27FC236}">
                <a16:creationId xmlns:a16="http://schemas.microsoft.com/office/drawing/2014/main" id="{147EAFFD-2BD1-4600-B034-EEF700787D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27781B8-4C97-5EE4-B5AE-BA35FA0A7280}"/>
              </a:ext>
            </a:extLst>
          </p:cNvPr>
          <p:cNvSpPr>
            <a:spLocks noGrp="1"/>
          </p:cNvSpPr>
          <p:nvPr>
            <p:ph type="title"/>
          </p:nvPr>
        </p:nvSpPr>
        <p:spPr>
          <a:xfrm>
            <a:off x="5281585" y="909289"/>
            <a:ext cx="5828376" cy="952170"/>
          </a:xfrm>
        </p:spPr>
        <p:txBody>
          <a:bodyPr anchor="b">
            <a:normAutofit fontScale="90000"/>
          </a:bodyPr>
          <a:lstStyle/>
          <a:p>
            <a:r>
              <a:rPr lang="es-US" sz="4800" b="1" dirty="0">
                <a:solidFill>
                  <a:srgbClr val="C00000"/>
                </a:solidFill>
                <a:ea typeface="Calibri" panose="020F0502020204030204" pitchFamily="34" charset="0"/>
                <a:cs typeface="Times New Roman" panose="02020603050405020304" pitchFamily="18" charset="0"/>
              </a:rPr>
              <a:t>1. Cuestionar el p</a:t>
            </a:r>
            <a:r>
              <a:rPr lang="es-US" sz="4800" b="1" dirty="0">
                <a:solidFill>
                  <a:srgbClr val="C00000"/>
                </a:solidFill>
              </a:rPr>
              <a:t>rogreso a través de las Revoluciones</a:t>
            </a:r>
          </a:p>
        </p:txBody>
      </p:sp>
      <p:pic>
        <p:nvPicPr>
          <p:cNvPr id="4" name="Imagen 3" descr="Un dibujo de una persona&#10;&#10;Descripción generada automáticamente con confianza baja">
            <a:extLst>
              <a:ext uri="{FF2B5EF4-FFF2-40B4-BE49-F238E27FC236}">
                <a16:creationId xmlns:a16="http://schemas.microsoft.com/office/drawing/2014/main" id="{73DEA2AD-D0A3-C905-D699-8C2883DE8750}"/>
              </a:ext>
            </a:extLst>
          </p:cNvPr>
          <p:cNvPicPr>
            <a:picLocks noChangeAspect="1"/>
          </p:cNvPicPr>
          <p:nvPr/>
        </p:nvPicPr>
        <p:blipFill rotWithShape="1">
          <a:blip r:embed="rId2"/>
          <a:srcRect l="34153" r="16433" b="-1"/>
          <a:stretch/>
        </p:blipFill>
        <p:spPr>
          <a:xfrm>
            <a:off x="413003" y="685800"/>
            <a:ext cx="4073933" cy="5486400"/>
          </a:xfrm>
          <a:prstGeom prst="rect">
            <a:avLst/>
          </a:prstGeom>
        </p:spPr>
      </p:pic>
      <p:sp>
        <p:nvSpPr>
          <p:cNvPr id="3" name="Marcador de contenido 2">
            <a:extLst>
              <a:ext uri="{FF2B5EF4-FFF2-40B4-BE49-F238E27FC236}">
                <a16:creationId xmlns:a16="http://schemas.microsoft.com/office/drawing/2014/main" id="{39A369B6-C3CB-96DF-3C20-6FA6E868098D}"/>
              </a:ext>
            </a:extLst>
          </p:cNvPr>
          <p:cNvSpPr>
            <a:spLocks noGrp="1"/>
          </p:cNvSpPr>
          <p:nvPr>
            <p:ph idx="1"/>
          </p:nvPr>
        </p:nvSpPr>
        <p:spPr>
          <a:xfrm>
            <a:off x="4901467" y="2084948"/>
            <a:ext cx="6594717" cy="3742149"/>
          </a:xfrm>
        </p:spPr>
        <p:txBody>
          <a:bodyPr anchor="t">
            <a:normAutofit/>
          </a:bodyPr>
          <a:lstStyle/>
          <a:p>
            <a:pPr marL="0" indent="0">
              <a:lnSpc>
                <a:spcPct val="90000"/>
              </a:lnSpc>
              <a:spcBef>
                <a:spcPts val="0"/>
              </a:spcBef>
              <a:spcAft>
                <a:spcPts val="800"/>
              </a:spcAft>
              <a:buNone/>
            </a:pPr>
            <a:r>
              <a:rPr lang="es-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 iniciar el capítulo el autor se plantea lo siguiente;</a:t>
            </a:r>
          </a:p>
          <a:p>
            <a:pPr marL="0" marR="0">
              <a:lnSpc>
                <a:spcPct val="90000"/>
              </a:lnSpc>
              <a:spcBef>
                <a:spcPts val="0"/>
              </a:spcBef>
              <a:spcAft>
                <a:spcPts val="800"/>
              </a:spcAft>
            </a:pPr>
            <a:endParaRPr lang="es-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90000"/>
              </a:lnSpc>
              <a:spcBef>
                <a:spcPts val="0"/>
              </a:spcBef>
              <a:spcAft>
                <a:spcPts val="800"/>
              </a:spcAft>
            </a:pPr>
            <a:r>
              <a:rPr lang="es-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¿Progresa un campo debido a que es una ciencia, o es una ciencia debido a que progresa? </a:t>
            </a:r>
          </a:p>
          <a:p>
            <a:pPr marL="0" marR="0">
              <a:lnSpc>
                <a:spcPct val="90000"/>
              </a:lnSpc>
              <a:spcBef>
                <a:spcPts val="0"/>
              </a:spcBef>
              <a:spcAft>
                <a:spcPts val="800"/>
              </a:spcAft>
            </a:pPr>
            <a:r>
              <a:rPr lang="es-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¿el progreso, aparentemente, es un acompañante universal de las revoluciones científicas?</a:t>
            </a:r>
          </a:p>
          <a:p>
            <a:pPr marL="0" marR="0">
              <a:lnSpc>
                <a:spcPct val="90000"/>
              </a:lnSpc>
              <a:spcBef>
                <a:spcPts val="0"/>
              </a:spcBef>
              <a:spcAft>
                <a:spcPts val="800"/>
              </a:spcAft>
            </a:pPr>
            <a:endParaRPr lang="es-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90000"/>
              </a:lnSpc>
              <a:spcBef>
                <a:spcPts val="0"/>
              </a:spcBef>
              <a:spcAft>
                <a:spcPts val="800"/>
              </a:spcAft>
              <a:buNone/>
            </a:pPr>
            <a:r>
              <a:rPr lang="es-US" b="1" i="1" dirty="0">
                <a:solidFill>
                  <a:schemeClr val="tx1"/>
                </a:solidFill>
                <a:latin typeface="Calibri" panose="020F0502020204030204" pitchFamily="34" charset="0"/>
                <a:ea typeface="Calibri" panose="020F0502020204030204" pitchFamily="34" charset="0"/>
                <a:cs typeface="Times New Roman" panose="02020603050405020304" pitchFamily="18" charset="0"/>
              </a:rPr>
              <a:t>P</a:t>
            </a:r>
            <a:r>
              <a:rPr lang="es-US"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odemos aprender mucho al preguntar, ¿qué otro podría ser el resultado de una revolución?</a:t>
            </a:r>
          </a:p>
          <a:p>
            <a:pPr>
              <a:lnSpc>
                <a:spcPct val="90000"/>
              </a:lnSpc>
            </a:pPr>
            <a:endParaRPr lang="es-US" sz="1800" dirty="0">
              <a:solidFill>
                <a:schemeClr val="tx1"/>
              </a:solidFill>
            </a:endParaRPr>
          </a:p>
        </p:txBody>
      </p:sp>
      <p:cxnSp>
        <p:nvCxnSpPr>
          <p:cNvPr id="17" name="Straight Connector 16">
            <a:extLst>
              <a:ext uri="{FF2B5EF4-FFF2-40B4-BE49-F238E27FC236}">
                <a16:creationId xmlns:a16="http://schemas.microsoft.com/office/drawing/2014/main" id="{8D4B5F26-8713-4267-9186-183BB809C0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D285D7"/>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72C66DF-2004-4C24-8C07-554E41490D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D285D7"/>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117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Rectangle 8">
            <a:extLst>
              <a:ext uri="{FF2B5EF4-FFF2-40B4-BE49-F238E27FC236}">
                <a16:creationId xmlns:a16="http://schemas.microsoft.com/office/drawing/2014/main" id="{73C994B4-9721-4148-9EEC-6793CECDE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3" y="-1"/>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3" name="Rectangle 10">
            <a:extLst>
              <a:ext uri="{FF2B5EF4-FFF2-40B4-BE49-F238E27FC236}">
                <a16:creationId xmlns:a16="http://schemas.microsoft.com/office/drawing/2014/main" id="{F9D95E49-763A-4886-B038-82F7347405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4" name="Rectangle 12">
            <a:extLst>
              <a:ext uri="{FF2B5EF4-FFF2-40B4-BE49-F238E27FC236}">
                <a16:creationId xmlns:a16="http://schemas.microsoft.com/office/drawing/2014/main" id="{553093A2-BEA9-4055-96AA-C5DA22C2E9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699899"/>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D0833BF-3DE1-EB1D-5EE3-C6FB24C9A994}"/>
              </a:ext>
            </a:extLst>
          </p:cNvPr>
          <p:cNvSpPr>
            <a:spLocks noGrp="1"/>
          </p:cNvSpPr>
          <p:nvPr>
            <p:ph type="title"/>
          </p:nvPr>
        </p:nvSpPr>
        <p:spPr>
          <a:xfrm>
            <a:off x="834851" y="373463"/>
            <a:ext cx="5370576" cy="2135867"/>
          </a:xfrm>
        </p:spPr>
        <p:txBody>
          <a:bodyPr anchor="b">
            <a:normAutofit/>
          </a:bodyPr>
          <a:lstStyle/>
          <a:p>
            <a:r>
              <a:rPr lang="es-US" sz="4800" b="1" dirty="0">
                <a:solidFill>
                  <a:srgbClr val="C00000"/>
                </a:solidFill>
                <a:effectLst/>
                <a:ea typeface="Calibri" panose="020F0502020204030204" pitchFamily="34" charset="0"/>
                <a:cs typeface="Times New Roman" panose="02020603050405020304" pitchFamily="18" charset="0"/>
              </a:rPr>
              <a:t>2. Tener en cuenta la historia </a:t>
            </a:r>
            <a:br>
              <a:rPr lang="es-US" sz="4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lang="es-US" sz="4800" dirty="0">
              <a:solidFill>
                <a:schemeClr val="tx1"/>
              </a:solidFill>
            </a:endParaRPr>
          </a:p>
        </p:txBody>
      </p:sp>
      <p:sp>
        <p:nvSpPr>
          <p:cNvPr id="3" name="Marcador de contenido 2">
            <a:extLst>
              <a:ext uri="{FF2B5EF4-FFF2-40B4-BE49-F238E27FC236}">
                <a16:creationId xmlns:a16="http://schemas.microsoft.com/office/drawing/2014/main" id="{C695F5FC-06D4-B7DB-C912-CF06ED3CE402}"/>
              </a:ext>
            </a:extLst>
          </p:cNvPr>
          <p:cNvSpPr>
            <a:spLocks noGrp="1"/>
          </p:cNvSpPr>
          <p:nvPr>
            <p:ph idx="1"/>
          </p:nvPr>
        </p:nvSpPr>
        <p:spPr>
          <a:xfrm>
            <a:off x="195945" y="2140259"/>
            <a:ext cx="7382078" cy="3761352"/>
          </a:xfrm>
        </p:spPr>
        <p:txBody>
          <a:bodyPr anchor="t">
            <a:normAutofit fontScale="92500"/>
          </a:bodyPr>
          <a:lstStyle/>
          <a:p>
            <a:pPr algn="just">
              <a:lnSpc>
                <a:spcPct val="90000"/>
              </a:lnSpc>
            </a:pPr>
            <a:r>
              <a:rPr lang="es-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 hace una mención al pasado donde señala que, el caudal de conocimientos científicos es un producto de Europa en los últimos cuatro siglos. Ya que ningún otro lugar o época ha contado con las comunidades tan especiales de las que viene el  proceso científico.</a:t>
            </a:r>
          </a:p>
          <a:p>
            <a:pPr algn="just">
              <a:lnSpc>
                <a:spcPct val="90000"/>
              </a:lnSpc>
            </a:pPr>
            <a:endParaRPr lang="es-US"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90000"/>
              </a:lnSpc>
            </a:pPr>
            <a:r>
              <a:rPr lang="es-E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Hace mención que, durante el Renacimiento </a:t>
            </a:r>
            <a:r>
              <a:rPr lang="es-ES" dirty="0">
                <a:solidFill>
                  <a:schemeClr val="tx1"/>
                </a:solidFill>
                <a:latin typeface="Calibri" panose="020F0502020204030204" pitchFamily="34" charset="0"/>
                <a:ea typeface="Calibri" panose="020F0502020204030204" pitchFamily="34" charset="0"/>
                <a:cs typeface="Times New Roman" panose="02020603050405020304" pitchFamily="18" charset="0"/>
              </a:rPr>
              <a:t>n</a:t>
            </a:r>
            <a:r>
              <a:rPr lang="es-E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 se consideraba que hubiera una gran separación entre las ciencias y las artes. Leonardo era sólo uno de entre muchos hombres que pasaba libremente de uno a otro campo. Sin embargo, más tarde se hicieron categóricamente distintos.</a:t>
            </a:r>
            <a:endParaRPr lang="es-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s-US" sz="1500" dirty="0">
              <a:solidFill>
                <a:schemeClr val="tx1"/>
              </a:solidFill>
            </a:endParaRPr>
          </a:p>
        </p:txBody>
      </p:sp>
      <p:sp>
        <p:nvSpPr>
          <p:cNvPr id="45" name="Rectangle 14">
            <a:extLst>
              <a:ext uri="{FF2B5EF4-FFF2-40B4-BE49-F238E27FC236}">
                <a16:creationId xmlns:a16="http://schemas.microsoft.com/office/drawing/2014/main" id="{0888C27D-5B01-459C-AD27-511C9689F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0713675" y="1223614"/>
            <a:ext cx="1478319" cy="4407408"/>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4" name="Imagen 3">
            <a:extLst>
              <a:ext uri="{FF2B5EF4-FFF2-40B4-BE49-F238E27FC236}">
                <a16:creationId xmlns:a16="http://schemas.microsoft.com/office/drawing/2014/main" id="{5D9AD94F-1537-BC59-6F1C-33AC0977333A}"/>
              </a:ext>
            </a:extLst>
          </p:cNvPr>
          <p:cNvPicPr>
            <a:picLocks noChangeAspect="1"/>
          </p:cNvPicPr>
          <p:nvPr/>
        </p:nvPicPr>
        <p:blipFill>
          <a:blip r:embed="rId2"/>
          <a:stretch>
            <a:fillRect/>
          </a:stretch>
        </p:blipFill>
        <p:spPr>
          <a:xfrm>
            <a:off x="7773253" y="1706752"/>
            <a:ext cx="4404044" cy="3531453"/>
          </a:xfrm>
          <a:prstGeom prst="rect">
            <a:avLst/>
          </a:prstGeom>
        </p:spPr>
      </p:pic>
      <p:cxnSp>
        <p:nvCxnSpPr>
          <p:cNvPr id="46" name="Straight Connector 16">
            <a:extLst>
              <a:ext uri="{FF2B5EF4-FFF2-40B4-BE49-F238E27FC236}">
                <a16:creationId xmlns:a16="http://schemas.microsoft.com/office/drawing/2014/main" id="{D0F8AE93-C88C-410B-8C4E-2D9A2C8BBC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D285D7"/>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18">
            <a:extLst>
              <a:ext uri="{FF2B5EF4-FFF2-40B4-BE49-F238E27FC236}">
                <a16:creationId xmlns:a16="http://schemas.microsoft.com/office/drawing/2014/main" id="{A3621635-0C65-4524-A576-36E647B507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D285D7"/>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806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8">
            <a:extLst>
              <a:ext uri="{FF2B5EF4-FFF2-40B4-BE49-F238E27FC236}">
                <a16:creationId xmlns:a16="http://schemas.microsoft.com/office/drawing/2014/main" id="{C9D62F4B-698C-4A3E-B150-8D32AEC262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9" name="Rectangle 10">
            <a:extLst>
              <a:ext uri="{FF2B5EF4-FFF2-40B4-BE49-F238E27FC236}">
                <a16:creationId xmlns:a16="http://schemas.microsoft.com/office/drawing/2014/main" id="{3033D699-F972-442A-9111-79DD65A42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30" name="Rectangle 12">
            <a:extLst>
              <a:ext uri="{FF2B5EF4-FFF2-40B4-BE49-F238E27FC236}">
                <a16:creationId xmlns:a16="http://schemas.microsoft.com/office/drawing/2014/main" id="{48CB0E37-DA39-43FD-AA53-B5F23D898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3" y="-5610"/>
            <a:ext cx="692763" cy="699899"/>
          </a:xfrm>
          <a:prstGeom prst="rect">
            <a:avLst/>
          </a:prstGeom>
          <a:solidFill>
            <a:srgbClr val="D285D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31" name="Rectangle 14">
            <a:extLst>
              <a:ext uri="{FF2B5EF4-FFF2-40B4-BE49-F238E27FC236}">
                <a16:creationId xmlns:a16="http://schemas.microsoft.com/office/drawing/2014/main" id="{46C4A765-D564-4CAD-8AAD-184C71DAE2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4A32B5F-87B6-8A04-5FC8-9559F2249948}"/>
              </a:ext>
            </a:extLst>
          </p:cNvPr>
          <p:cNvSpPr>
            <a:spLocks noGrp="1"/>
          </p:cNvSpPr>
          <p:nvPr>
            <p:ph type="title"/>
          </p:nvPr>
        </p:nvSpPr>
        <p:spPr>
          <a:xfrm>
            <a:off x="4662028" y="882103"/>
            <a:ext cx="3618404" cy="1627247"/>
          </a:xfrm>
        </p:spPr>
        <p:txBody>
          <a:bodyPr anchor="b">
            <a:normAutofit fontScale="90000"/>
          </a:bodyPr>
          <a:lstStyle/>
          <a:p>
            <a:r>
              <a:rPr lang="es-US" sz="4800" b="1" dirty="0">
                <a:solidFill>
                  <a:srgbClr val="C00000"/>
                </a:solidFill>
                <a:effectLst/>
                <a:ea typeface="Calibri" panose="020F0502020204030204" pitchFamily="34" charset="0"/>
                <a:cs typeface="Times New Roman" panose="02020603050405020304" pitchFamily="18" charset="0"/>
              </a:rPr>
              <a:t>3. Realizar comparaciones</a:t>
            </a:r>
            <a:br>
              <a:rPr lang="es-US" sz="4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lang="es-US" sz="4800" dirty="0">
              <a:solidFill>
                <a:schemeClr val="tx1"/>
              </a:solidFill>
            </a:endParaRPr>
          </a:p>
        </p:txBody>
      </p:sp>
      <p:sp>
        <p:nvSpPr>
          <p:cNvPr id="3" name="Marcador de contenido 2">
            <a:extLst>
              <a:ext uri="{FF2B5EF4-FFF2-40B4-BE49-F238E27FC236}">
                <a16:creationId xmlns:a16="http://schemas.microsoft.com/office/drawing/2014/main" id="{4FB9B6EC-2741-AACF-0E13-5C64D3D38134}"/>
              </a:ext>
            </a:extLst>
          </p:cNvPr>
          <p:cNvSpPr>
            <a:spLocks noGrp="1"/>
          </p:cNvSpPr>
          <p:nvPr>
            <p:ph idx="1"/>
          </p:nvPr>
        </p:nvSpPr>
        <p:spPr>
          <a:xfrm>
            <a:off x="3775169" y="2076994"/>
            <a:ext cx="7717962" cy="3898903"/>
          </a:xfrm>
        </p:spPr>
        <p:txBody>
          <a:bodyPr anchor="t">
            <a:normAutofit fontScale="92500" lnSpcReduction="10000"/>
          </a:bodyPr>
          <a:lstStyle/>
          <a:p>
            <a:pPr algn="just">
              <a:lnSpc>
                <a:spcPct val="90000"/>
              </a:lnSpc>
            </a:pPr>
            <a:r>
              <a:rPr lang="es-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 tiene una dificultad para ver las diferencias profundas entre la ciencia y la tecnología, y esto debe relacionarse con el hecho de que el progreso es un atributo evidente de ambos campos. Sin embargo, nuestras dificultades presentes, es el reconocer que tenemos tendencia a ver como ciencia a cualquier campo en donde el progreso sea notable.</a:t>
            </a:r>
          </a:p>
          <a:p>
            <a:pPr algn="just">
              <a:lnSpc>
                <a:spcPct val="90000"/>
              </a:lnSpc>
            </a:pPr>
            <a:endParaRPr lang="es-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90000"/>
              </a:lnSpc>
            </a:pPr>
            <a:r>
              <a:rPr lang="es-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Así mismo se hace una comparación entre el contraste de los científicos naturalistas y muchos científicos sociales. Donde se señala que los últimos tienden a menudo, lo que los primeros casi nunca hacen, a defender su elección de un problema para investigación</a:t>
            </a:r>
            <a:endParaRPr lang="es-US" dirty="0">
              <a:solidFill>
                <a:schemeClr val="tx1"/>
              </a:solidFill>
              <a:latin typeface="Calibri" panose="020F0502020204030204" pitchFamily="34" charset="0"/>
              <a:cs typeface="Times New Roman" panose="02020603050405020304" pitchFamily="18" charset="0"/>
            </a:endParaRPr>
          </a:p>
          <a:p>
            <a:pPr>
              <a:lnSpc>
                <a:spcPct val="90000"/>
              </a:lnSpc>
            </a:pPr>
            <a:endParaRPr lang="es-US" sz="1500" dirty="0">
              <a:solidFill>
                <a:schemeClr val="tx1"/>
              </a:solidFill>
            </a:endParaRPr>
          </a:p>
        </p:txBody>
      </p:sp>
      <p:cxnSp>
        <p:nvCxnSpPr>
          <p:cNvPr id="32" name="Straight Connector 16">
            <a:extLst>
              <a:ext uri="{FF2B5EF4-FFF2-40B4-BE49-F238E27FC236}">
                <a16:creationId xmlns:a16="http://schemas.microsoft.com/office/drawing/2014/main" id="{EA28B1DC-0672-4B37-99C8-1A33D3D31E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D285D7"/>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18">
            <a:extLst>
              <a:ext uri="{FF2B5EF4-FFF2-40B4-BE49-F238E27FC236}">
                <a16:creationId xmlns:a16="http://schemas.microsoft.com/office/drawing/2014/main" id="{FFDB89D3-7786-4CAE-BB16-92D36C8251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D285D7"/>
            </a:solidFill>
            <a:prstDash val="dash"/>
          </a:ln>
        </p:spPr>
        <p:style>
          <a:lnRef idx="1">
            <a:schemeClr val="accent1"/>
          </a:lnRef>
          <a:fillRef idx="0">
            <a:schemeClr val="accent1"/>
          </a:fillRef>
          <a:effectRef idx="0">
            <a:schemeClr val="accent1"/>
          </a:effectRef>
          <a:fontRef idx="minor">
            <a:schemeClr val="tx1"/>
          </a:fontRef>
        </p:style>
      </p:cxnSp>
      <p:pic>
        <p:nvPicPr>
          <p:cNvPr id="5" name="Imagen 4">
            <a:extLst>
              <a:ext uri="{FF2B5EF4-FFF2-40B4-BE49-F238E27FC236}">
                <a16:creationId xmlns:a16="http://schemas.microsoft.com/office/drawing/2014/main" id="{BC258E1A-823D-FF78-8F75-1F32744F6775}"/>
              </a:ext>
            </a:extLst>
          </p:cNvPr>
          <p:cNvPicPr>
            <a:picLocks noChangeAspect="1"/>
          </p:cNvPicPr>
          <p:nvPr/>
        </p:nvPicPr>
        <p:blipFill>
          <a:blip r:embed="rId2"/>
          <a:stretch>
            <a:fillRect/>
          </a:stretch>
        </p:blipFill>
        <p:spPr>
          <a:xfrm>
            <a:off x="90028" y="2076995"/>
            <a:ext cx="3201812" cy="2520490"/>
          </a:xfrm>
          <a:prstGeom prst="rect">
            <a:avLst/>
          </a:prstGeom>
        </p:spPr>
      </p:pic>
    </p:spTree>
    <p:extLst>
      <p:ext uri="{BB962C8B-B14F-4D97-AF65-F5344CB8AC3E}">
        <p14:creationId xmlns:p14="http://schemas.microsoft.com/office/powerpoint/2010/main" val="2376053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6" name="Rectangle 73">
            <a:extLst>
              <a:ext uri="{FF2B5EF4-FFF2-40B4-BE49-F238E27FC236}">
                <a16:creationId xmlns:a16="http://schemas.microsoft.com/office/drawing/2014/main" id="{C9D62F4B-698C-4A3E-B150-8D32AEC262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87" name="Rectangle 75">
            <a:extLst>
              <a:ext uri="{FF2B5EF4-FFF2-40B4-BE49-F238E27FC236}">
                <a16:creationId xmlns:a16="http://schemas.microsoft.com/office/drawing/2014/main" id="{3033D699-F972-442A-9111-79DD65A42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88" name="Rectangle 77">
            <a:extLst>
              <a:ext uri="{FF2B5EF4-FFF2-40B4-BE49-F238E27FC236}">
                <a16:creationId xmlns:a16="http://schemas.microsoft.com/office/drawing/2014/main" id="{48CB0E37-DA39-43FD-AA53-B5F23D898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3" y="-5610"/>
            <a:ext cx="692763" cy="699899"/>
          </a:xfrm>
          <a:prstGeom prst="rect">
            <a:avLst/>
          </a:prstGeom>
          <a:solidFill>
            <a:srgbClr val="D285D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89" name="Rectangle 79">
            <a:extLst>
              <a:ext uri="{FF2B5EF4-FFF2-40B4-BE49-F238E27FC236}">
                <a16:creationId xmlns:a16="http://schemas.microsoft.com/office/drawing/2014/main" id="{46C4A765-D564-4CAD-8AAD-184C71DAE2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215DDB3-D489-15B7-4AE8-6E22AC031628}"/>
              </a:ext>
            </a:extLst>
          </p:cNvPr>
          <p:cNvSpPr>
            <a:spLocks noGrp="1"/>
          </p:cNvSpPr>
          <p:nvPr>
            <p:ph type="title"/>
          </p:nvPr>
        </p:nvSpPr>
        <p:spPr>
          <a:xfrm>
            <a:off x="5957219" y="112320"/>
            <a:ext cx="4816589" cy="1539565"/>
          </a:xfrm>
        </p:spPr>
        <p:txBody>
          <a:bodyPr anchor="b">
            <a:normAutofit/>
          </a:bodyPr>
          <a:lstStyle/>
          <a:p>
            <a:r>
              <a:rPr lang="es-US" sz="4800" b="1" dirty="0">
                <a:solidFill>
                  <a:srgbClr val="C00000"/>
                </a:solidFill>
              </a:rPr>
              <a:t>4. Variedad de Información</a:t>
            </a:r>
          </a:p>
        </p:txBody>
      </p:sp>
      <p:pic>
        <p:nvPicPr>
          <p:cNvPr id="7" name="Imagen 6" descr="Un dibujo de una persona&#10;&#10;Descripción generada automáticamente con confianza baja">
            <a:extLst>
              <a:ext uri="{FF2B5EF4-FFF2-40B4-BE49-F238E27FC236}">
                <a16:creationId xmlns:a16="http://schemas.microsoft.com/office/drawing/2014/main" id="{A66A7767-D4FB-0DAB-B92C-48E542695C2C}"/>
              </a:ext>
            </a:extLst>
          </p:cNvPr>
          <p:cNvPicPr>
            <a:picLocks noChangeAspect="1"/>
          </p:cNvPicPr>
          <p:nvPr/>
        </p:nvPicPr>
        <p:blipFill>
          <a:blip r:embed="rId2"/>
          <a:stretch>
            <a:fillRect/>
          </a:stretch>
        </p:blipFill>
        <p:spPr>
          <a:xfrm>
            <a:off x="7397931" y="2019171"/>
            <a:ext cx="4098254" cy="2997286"/>
          </a:xfrm>
          <a:prstGeom prst="rect">
            <a:avLst/>
          </a:prstGeom>
        </p:spPr>
      </p:pic>
      <p:sp>
        <p:nvSpPr>
          <p:cNvPr id="3" name="Marcador de contenido 2">
            <a:extLst>
              <a:ext uri="{FF2B5EF4-FFF2-40B4-BE49-F238E27FC236}">
                <a16:creationId xmlns:a16="http://schemas.microsoft.com/office/drawing/2014/main" id="{C820E01B-CD5E-7E39-444A-38AA3889DF74}"/>
              </a:ext>
            </a:extLst>
          </p:cNvPr>
          <p:cNvSpPr>
            <a:spLocks noGrp="1"/>
          </p:cNvSpPr>
          <p:nvPr>
            <p:ph idx="1"/>
          </p:nvPr>
        </p:nvSpPr>
        <p:spPr>
          <a:xfrm>
            <a:off x="122575" y="1988583"/>
            <a:ext cx="6999508" cy="3846919"/>
          </a:xfrm>
        </p:spPr>
        <p:txBody>
          <a:bodyPr anchor="t">
            <a:normAutofit fontScale="92500" lnSpcReduction="10000"/>
          </a:bodyPr>
          <a:lstStyle/>
          <a:p>
            <a:pPr marL="0" marR="0" algn="just">
              <a:lnSpc>
                <a:spcPct val="90000"/>
              </a:lnSpc>
              <a:spcBef>
                <a:spcPts val="0"/>
              </a:spcBef>
              <a:spcAft>
                <a:spcPts val="800"/>
              </a:spcAft>
            </a:pPr>
            <a:r>
              <a:rPr lang="es-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Actualmente existen informes de la investigación contemporánea que los profesionales escriben unos para otros. Como resultado de ello, el estudiante de cualquiera de esas disciplinas está constantemente al tanto de la inmensa variedad de problemas que los miembros de su futuro campo de trabajo han tratado de resolver en el transcurso del tiempo. </a:t>
            </a:r>
          </a:p>
          <a:p>
            <a:pPr marL="0" marR="0" algn="just">
              <a:lnSpc>
                <a:spcPct val="90000"/>
              </a:lnSpc>
              <a:spcBef>
                <a:spcPts val="0"/>
              </a:spcBef>
              <a:spcAft>
                <a:spcPts val="800"/>
              </a:spcAft>
            </a:pPr>
            <a:endParaRPr lang="es-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90000"/>
              </a:lnSpc>
              <a:spcBef>
                <a:spcPts val="0"/>
              </a:spcBef>
              <a:spcAft>
                <a:spcPts val="800"/>
              </a:spcAft>
            </a:pPr>
            <a:r>
              <a:rPr lang="es-US"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Algo todavía más importante, es que tiene siempre ante él, numerosas soluciones inconmensurables y en competencia, para los mencionados problemas, soluciones que en última instancia tendrá que evaluar por sí mismo</a:t>
            </a:r>
          </a:p>
          <a:p>
            <a:pPr>
              <a:lnSpc>
                <a:spcPct val="90000"/>
              </a:lnSpc>
            </a:pPr>
            <a:endParaRPr lang="es-US" sz="1500" dirty="0">
              <a:solidFill>
                <a:schemeClr val="tx1"/>
              </a:solidFill>
            </a:endParaRPr>
          </a:p>
        </p:txBody>
      </p:sp>
      <p:cxnSp>
        <p:nvCxnSpPr>
          <p:cNvPr id="90" name="Straight Connector 81">
            <a:extLst>
              <a:ext uri="{FF2B5EF4-FFF2-40B4-BE49-F238E27FC236}">
                <a16:creationId xmlns:a16="http://schemas.microsoft.com/office/drawing/2014/main" id="{EA28B1DC-0672-4B37-99C8-1A33D3D31E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D285D7"/>
            </a:solidFill>
            <a:prstDash val="dash"/>
          </a:ln>
        </p:spPr>
        <p:style>
          <a:lnRef idx="1">
            <a:schemeClr val="accent1"/>
          </a:lnRef>
          <a:fillRef idx="0">
            <a:schemeClr val="accent1"/>
          </a:fillRef>
          <a:effectRef idx="0">
            <a:schemeClr val="accent1"/>
          </a:effectRef>
          <a:fontRef idx="minor">
            <a:schemeClr val="tx1"/>
          </a:fontRef>
        </p:style>
      </p:cxnSp>
      <p:cxnSp>
        <p:nvCxnSpPr>
          <p:cNvPr id="91" name="Straight Connector 83">
            <a:extLst>
              <a:ext uri="{FF2B5EF4-FFF2-40B4-BE49-F238E27FC236}">
                <a16:creationId xmlns:a16="http://schemas.microsoft.com/office/drawing/2014/main" id="{FFDB89D3-7786-4CAE-BB16-92D36C8251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D285D7"/>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7035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AA0D27-880B-4DCB-57ED-54664FB7B766}"/>
              </a:ext>
            </a:extLst>
          </p:cNvPr>
          <p:cNvSpPr>
            <a:spLocks noGrp="1"/>
          </p:cNvSpPr>
          <p:nvPr>
            <p:ph type="title"/>
          </p:nvPr>
        </p:nvSpPr>
        <p:spPr>
          <a:xfrm>
            <a:off x="289996" y="0"/>
            <a:ext cx="10543032" cy="1325563"/>
          </a:xfrm>
        </p:spPr>
        <p:txBody>
          <a:bodyPr>
            <a:normAutofit/>
          </a:bodyPr>
          <a:lstStyle/>
          <a:p>
            <a:r>
              <a:rPr lang="es-US" sz="3600" b="1" dirty="0">
                <a:solidFill>
                  <a:srgbClr val="C00000"/>
                </a:solidFill>
              </a:rPr>
              <a:t>5. Tratar de obtener una respuesta</a:t>
            </a:r>
          </a:p>
        </p:txBody>
      </p:sp>
      <p:sp>
        <p:nvSpPr>
          <p:cNvPr id="3" name="Marcador de contenido 2">
            <a:extLst>
              <a:ext uri="{FF2B5EF4-FFF2-40B4-BE49-F238E27FC236}">
                <a16:creationId xmlns:a16="http://schemas.microsoft.com/office/drawing/2014/main" id="{5D2D17C0-85BD-74EF-C773-24AE1D118159}"/>
              </a:ext>
            </a:extLst>
          </p:cNvPr>
          <p:cNvSpPr>
            <a:spLocks noGrp="1"/>
          </p:cNvSpPr>
          <p:nvPr>
            <p:ph idx="1"/>
          </p:nvPr>
        </p:nvSpPr>
        <p:spPr>
          <a:xfrm>
            <a:off x="1815737" y="1175657"/>
            <a:ext cx="9993086" cy="4856351"/>
          </a:xfrm>
        </p:spPr>
        <p:txBody>
          <a:bodyPr>
            <a:normAutofit fontScale="92500" lnSpcReduction="10000"/>
          </a:bodyPr>
          <a:lstStyle/>
          <a:p>
            <a:pPr marL="0" marR="0" indent="0" algn="just">
              <a:lnSpc>
                <a:spcPct val="107000"/>
              </a:lnSpc>
              <a:spcBef>
                <a:spcPts val="0"/>
              </a:spcBef>
              <a:spcAft>
                <a:spcPts val="800"/>
              </a:spcAft>
              <a:buNone/>
            </a:pPr>
            <a:r>
              <a:rPr lang="es-US" dirty="0">
                <a:effectLst/>
                <a:latin typeface="Calibri" panose="020F0502020204030204" pitchFamily="34" charset="0"/>
                <a:ea typeface="Calibri" panose="020F0502020204030204" pitchFamily="34" charset="0"/>
                <a:cs typeface="Times New Roman" panose="02020603050405020304" pitchFamily="18" charset="0"/>
              </a:rPr>
              <a:t>El progreso científico no es de un tipo diferente al progreso en otros campos, sin embargo, el progreso de una comunidad científica se percibe en mayor facilidad. Se señala que, el resultado de la resolución de los problemas de investigación debe ser inevitablemente el progreso.</a:t>
            </a:r>
          </a:p>
          <a:p>
            <a:pPr marL="0" indent="0" algn="just">
              <a:buNone/>
            </a:pPr>
            <a:r>
              <a:rPr lang="es-US" dirty="0">
                <a:latin typeface="Calibri" panose="020F0502020204030204" pitchFamily="34" charset="0"/>
                <a:ea typeface="Calibri" panose="020F0502020204030204" pitchFamily="34" charset="0"/>
                <a:cs typeface="Times New Roman" panose="02020603050405020304" pitchFamily="18" charset="0"/>
              </a:rPr>
              <a:t>Se señala que el p</a:t>
            </a:r>
            <a:r>
              <a:rPr lang="es-US" dirty="0">
                <a:effectLst/>
                <a:latin typeface="Calibri" panose="020F0502020204030204" pitchFamily="34" charset="0"/>
                <a:ea typeface="Calibri" panose="020F0502020204030204" pitchFamily="34" charset="0"/>
                <a:cs typeface="Times New Roman" panose="02020603050405020304" pitchFamily="18" charset="0"/>
              </a:rPr>
              <a:t>roceso de desarrollo descrito en el ensayo ha sido un proceso de evolución desde los comienzos primitivos. Pero nada de lo que se ha dicho o de lo que se diga, hará que sea un proceso de evolución hacia algo. Inevitablemente, habrá molestado a muchos lectores. Todos estamos profundamente acostumbrados a considerar a la ciencia como el campo que se acerca cada vez más a alguna meta establecida de antemano. Pero ¿es preciso que exista esa meta?</a:t>
            </a:r>
          </a:p>
          <a:p>
            <a:pPr marL="0" indent="0" algn="just">
              <a:buNone/>
            </a:pPr>
            <a:endParaRPr lang="es-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s-US" b="1" dirty="0">
                <a:latin typeface="Calibri" panose="020F0502020204030204" pitchFamily="34" charset="0"/>
                <a:ea typeface="Calibri" panose="020F0502020204030204" pitchFamily="34" charset="0"/>
                <a:cs typeface="Times New Roman" panose="02020603050405020304" pitchFamily="18" charset="0"/>
              </a:rPr>
              <a:t>Concluye el autor; E</a:t>
            </a:r>
            <a:r>
              <a:rPr lang="es-US" b="1" dirty="0">
                <a:effectLst/>
                <a:latin typeface="Calibri" panose="020F0502020204030204" pitchFamily="34" charset="0"/>
                <a:ea typeface="Calibri" panose="020F0502020204030204" pitchFamily="34" charset="0"/>
                <a:cs typeface="Times New Roman" panose="02020603050405020304" pitchFamily="18" charset="0"/>
              </a:rPr>
              <a:t>s tiempo de hacer notar que, hasta las páginas finales de este ensayo, no se ha incluido el término “verdad”.</a:t>
            </a:r>
          </a:p>
          <a:p>
            <a:endParaRPr lang="es-US" dirty="0"/>
          </a:p>
        </p:txBody>
      </p:sp>
    </p:spTree>
    <p:extLst>
      <p:ext uri="{BB962C8B-B14F-4D97-AF65-F5344CB8AC3E}">
        <p14:creationId xmlns:p14="http://schemas.microsoft.com/office/powerpoint/2010/main" val="386255536"/>
      </p:ext>
    </p:extLst>
  </p:cSld>
  <p:clrMapOvr>
    <a:masterClrMapping/>
  </p:clrMapOvr>
</p:sld>
</file>

<file path=ppt/theme/theme1.xml><?xml version="1.0" encoding="utf-8"?>
<a:theme xmlns:a="http://schemas.openxmlformats.org/drawingml/2006/main" name="OffsetVTI">
  <a:themeElements>
    <a:clrScheme name="AnalogousFromLightSeedLeftStep">
      <a:dk1>
        <a:srgbClr val="000000"/>
      </a:dk1>
      <a:lt1>
        <a:srgbClr val="FFFFFF"/>
      </a:lt1>
      <a:dk2>
        <a:srgbClr val="243941"/>
      </a:dk2>
      <a:lt2>
        <a:srgbClr val="E2E8E2"/>
      </a:lt2>
      <a:accent1>
        <a:srgbClr val="D285D7"/>
      </a:accent1>
      <a:accent2>
        <a:srgbClr val="9E6ACE"/>
      </a:accent2>
      <a:accent3>
        <a:srgbClr val="8D85D7"/>
      </a:accent3>
      <a:accent4>
        <a:srgbClr val="6A8ACE"/>
      </a:accent4>
      <a:accent5>
        <a:srgbClr val="5CADCA"/>
      </a:accent5>
      <a:accent6>
        <a:srgbClr val="5BB1A4"/>
      </a:accent6>
      <a:hlink>
        <a:srgbClr val="5A8E56"/>
      </a:hlink>
      <a:folHlink>
        <a:srgbClr val="7F7F7F"/>
      </a:folHlink>
    </a:clrScheme>
    <a:fontScheme name="Dante">
      <a:majorFont>
        <a:latin typeface="Dante"/>
        <a:ea typeface=""/>
        <a:cs typeface=""/>
      </a:majorFont>
      <a:minorFont>
        <a:latin typeface="Dan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setVTI" id="{17A3166B-76FF-4669-8F6D-D4251AE158D8}" vid="{4532814A-B5F8-4CFD-BC69-A007D492DA47}"/>
    </a:ext>
  </a:extLst>
</a:theme>
</file>

<file path=docProps/app.xml><?xml version="1.0" encoding="utf-8"?>
<Properties xmlns="http://schemas.openxmlformats.org/officeDocument/2006/extended-properties" xmlns:vt="http://schemas.openxmlformats.org/officeDocument/2006/docPropsVTypes">
  <TotalTime>165</TotalTime>
  <Words>570</Words>
  <Application>Microsoft Office PowerPoint</Application>
  <PresentationFormat>Panorámica</PresentationFormat>
  <Paragraphs>25</Paragraphs>
  <Slides>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vt:i4>
      </vt:variant>
    </vt:vector>
  </HeadingPairs>
  <TitlesOfParts>
    <vt:vector size="13" baseType="lpstr">
      <vt:lpstr>Arial</vt:lpstr>
      <vt:lpstr>Calibri</vt:lpstr>
      <vt:lpstr>Dante</vt:lpstr>
      <vt:lpstr>Dante (Headings)2</vt:lpstr>
      <vt:lpstr>Helvetica Neue Medium</vt:lpstr>
      <vt:lpstr>Wingdings 2</vt:lpstr>
      <vt:lpstr>OffsetVTI</vt:lpstr>
      <vt:lpstr>Cap.13  Progreso a través de las Revoluciones</vt:lpstr>
      <vt:lpstr>1. Cuestionar el progreso a través de las Revoluciones</vt:lpstr>
      <vt:lpstr>2. Tener en cuenta la historia  </vt:lpstr>
      <vt:lpstr>3. Realizar comparaciones </vt:lpstr>
      <vt:lpstr>4. Variedad de Información</vt:lpstr>
      <vt:lpstr>5. Tratar de obtener una respuesta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Cap.13  Progreso a través de las Revoluciones</dc:title>
  <dc:creator>Eduardo Esparza Aviña</dc:creator>
  <cp:lastModifiedBy>Eduardo Esparza Aviña</cp:lastModifiedBy>
  <cp:revision>19</cp:revision>
  <dcterms:created xsi:type="dcterms:W3CDTF">2022-05-05T13:24:37Z</dcterms:created>
  <dcterms:modified xsi:type="dcterms:W3CDTF">2022-05-05T16:10:03Z</dcterms:modified>
</cp:coreProperties>
</file>